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2"/>
  </p:notesMasterIdLst>
  <p:sldIdLst>
    <p:sldId id="261" r:id="rId2"/>
    <p:sldId id="280" r:id="rId3"/>
    <p:sldId id="283" r:id="rId4"/>
    <p:sldId id="284" r:id="rId5"/>
    <p:sldId id="287" r:id="rId6"/>
    <p:sldId id="288" r:id="rId7"/>
    <p:sldId id="289" r:id="rId8"/>
    <p:sldId id="290" r:id="rId9"/>
    <p:sldId id="291" r:id="rId10"/>
    <p:sldId id="295" r:id="rId11"/>
    <p:sldId id="293" r:id="rId12"/>
    <p:sldId id="300" r:id="rId13"/>
    <p:sldId id="282" r:id="rId14"/>
    <p:sldId id="260" r:id="rId15"/>
    <p:sldId id="298" r:id="rId16"/>
    <p:sldId id="299" r:id="rId17"/>
    <p:sldId id="285" r:id="rId18"/>
    <p:sldId id="279" r:id="rId19"/>
    <p:sldId id="268" r:id="rId20"/>
    <p:sldId id="286" r:id="rId21"/>
  </p:sldIdLst>
  <p:sldSz cx="12192000" cy="6858000"/>
  <p:notesSz cx="6858000" cy="9144000"/>
  <p:embeddedFontLst>
    <p:embeddedFont>
      <p:font typeface="Poppins" panose="00000500000000000000" pitchFamily="2" charset="0"/>
      <p:regular r:id="rId23"/>
      <p:bold r:id="rId24"/>
      <p:italic r:id="rId25"/>
      <p:boldItalic r:id="rId26"/>
    </p:embeddedFont>
    <p:embeddedFont>
      <p:font typeface="Poppins Black" panose="00000A00000000000000" pitchFamily="2" charset="0"/>
      <p:bold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Agenda" id="{2A0CC7EF-7CE3-4E04-9DD9-CB2D13C67FAF}">
          <p14:sldIdLst>
            <p14:sldId id="261"/>
            <p14:sldId id="280"/>
          </p14:sldIdLst>
        </p14:section>
        <p14:section name="Business Aspects" id="{8C507C71-5CC3-4EF1-9FA8-E0A336E51F50}">
          <p14:sldIdLst>
            <p14:sldId id="283"/>
            <p14:sldId id="284"/>
            <p14:sldId id="287"/>
            <p14:sldId id="288"/>
            <p14:sldId id="289"/>
            <p14:sldId id="290"/>
          </p14:sldIdLst>
        </p14:section>
        <p14:section name="Data Pipeline" id="{04BF5F83-D6D9-4EE3-B081-A7C9B50E54D1}">
          <p14:sldIdLst>
            <p14:sldId id="291"/>
            <p14:sldId id="295"/>
            <p14:sldId id="293"/>
          </p14:sldIdLst>
        </p14:section>
        <p14:section name="Architecture" id="{03378F56-E494-4E31-8662-FF98332A28D6}">
          <p14:sldIdLst>
            <p14:sldId id="300"/>
            <p14:sldId id="282"/>
            <p14:sldId id="260"/>
            <p14:sldId id="298"/>
            <p14:sldId id="299"/>
            <p14:sldId id="285"/>
          </p14:sldIdLst>
        </p14:section>
        <p14:section name="Closing remarks" id="{9D9AD482-40C5-444D-9B49-A4AEE45918E8}">
          <p14:sldIdLst>
            <p14:sldId id="279"/>
            <p14:sldId id="268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841"/>
    <a:srgbClr val="D0D5DB"/>
    <a:srgbClr val="3A4961"/>
    <a:srgbClr val="FDFDFD"/>
    <a:srgbClr val="FFFFFF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25D8A5-884C-4C5A-9607-80AB3F26A365}" v="461" dt="2025-12-13T11:50:11.0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ssuth Hugó Ádám" userId="S::hugo.kossuth@stud.uni-corvinus.hu::0e29826b-79a4-44b1-b07b-abcd10560b51" providerId="AD" clId="Web-{FFBE80D4-F7A3-348C-C9C8-37E93013D0D8}"/>
    <pc:docChg chg="modSld">
      <pc:chgData name="Kossuth Hugó Ádám" userId="S::hugo.kossuth@stud.uni-corvinus.hu::0e29826b-79a4-44b1-b07b-abcd10560b51" providerId="AD" clId="Web-{FFBE80D4-F7A3-348C-C9C8-37E93013D0D8}" dt="2025-12-08T19:24:17.600" v="1" actId="14100"/>
      <pc:docMkLst>
        <pc:docMk/>
      </pc:docMkLst>
    </pc:docChg>
  </pc:docChgLst>
  <pc:docChgLst>
    <pc:chgData clId="Web-{286AA2B4-D798-7F14-447B-33226AE271E4}"/>
    <pc:docChg chg="modSld">
      <pc:chgData name="" userId="" providerId="" clId="Web-{286AA2B4-D798-7F14-447B-33226AE271E4}" dt="2025-12-08T20:05:19.519" v="0" actId="20577"/>
      <pc:docMkLst>
        <pc:docMk/>
      </pc:docMkLst>
      <pc:sldChg chg="modSp">
        <pc:chgData name="" userId="" providerId="" clId="Web-{286AA2B4-D798-7F14-447B-33226AE271E4}" dt="2025-12-08T20:05:19.519" v="0" actId="20577"/>
        <pc:sldMkLst>
          <pc:docMk/>
          <pc:sldMk cId="753547008" sldId="261"/>
        </pc:sldMkLst>
      </pc:sldChg>
    </pc:docChg>
  </pc:docChgLst>
  <pc:docChgLst>
    <pc:chgData name="Bernáth Máté Levente" userId="S::mate.bernath@stud.uni-corvinus.hu::4c8d7ef6-9d8f-4feb-89ec-d3b0a824575e" providerId="AD" clId="Web-{3CD8E6A6-987E-C238-E28C-B8ACC5A42A5B}"/>
    <pc:docChg chg="modSld">
      <pc:chgData name="Bernáth Máté Levente" userId="S::mate.bernath@stud.uni-corvinus.hu::4c8d7ef6-9d8f-4feb-89ec-d3b0a824575e" providerId="AD" clId="Web-{3CD8E6A6-987E-C238-E28C-B8ACC5A42A5B}" dt="2025-12-07T20:10:59.949" v="27" actId="20577"/>
      <pc:docMkLst>
        <pc:docMk/>
      </pc:docMkLst>
    </pc:docChg>
  </pc:docChgLst>
  <pc:docChgLst>
    <pc:chgData name="Bernáth Máté Levente" userId="4c8d7ef6-9d8f-4feb-89ec-d3b0a824575e" providerId="ADAL" clId="{F1BDEB6B-5E82-4875-A9B1-61F6458C84F9}"/>
    <pc:docChg chg="undo redo custSel addSld delSld modSld">
      <pc:chgData name="Bernáth Máté Levente" userId="4c8d7ef6-9d8f-4feb-89ec-d3b0a824575e" providerId="ADAL" clId="{F1BDEB6B-5E82-4875-A9B1-61F6458C84F9}" dt="2025-12-08T19:58:03.733" v="2029" actId="20577"/>
      <pc:docMkLst>
        <pc:docMk/>
      </pc:docMkLst>
      <pc:sldChg chg="modSp mod">
        <pc:chgData name="Bernáth Máté Levente" userId="4c8d7ef6-9d8f-4feb-89ec-d3b0a824575e" providerId="ADAL" clId="{F1BDEB6B-5E82-4875-A9B1-61F6458C84F9}" dt="2025-12-07T21:32:20.378" v="1119" actId="207"/>
        <pc:sldMkLst>
          <pc:docMk/>
          <pc:sldMk cId="265847530" sldId="260"/>
        </pc:sldMkLst>
        <pc:graphicFrameChg chg="modGraphic">
          <ac:chgData name="Bernáth Máté Levente" userId="4c8d7ef6-9d8f-4feb-89ec-d3b0a824575e" providerId="ADAL" clId="{F1BDEB6B-5E82-4875-A9B1-61F6458C84F9}" dt="2025-12-07T21:32:16.285" v="1118" actId="207"/>
          <ac:graphicFrameMkLst>
            <pc:docMk/>
            <pc:sldMk cId="265847530" sldId="260"/>
            <ac:graphicFrameMk id="7" creationId="{7C37E12D-E7C1-F6A9-060A-8BD7AFCDD727}"/>
          </ac:graphicFrameMkLst>
        </pc:graphicFrameChg>
        <pc:graphicFrameChg chg="modGraphic">
          <ac:chgData name="Bernáth Máté Levente" userId="4c8d7ef6-9d8f-4feb-89ec-d3b0a824575e" providerId="ADAL" clId="{F1BDEB6B-5E82-4875-A9B1-61F6458C84F9}" dt="2025-12-07T21:32:20.378" v="1119" actId="207"/>
          <ac:graphicFrameMkLst>
            <pc:docMk/>
            <pc:sldMk cId="265847530" sldId="260"/>
            <ac:graphicFrameMk id="10" creationId="{F5554CC5-8747-E871-D4B2-D5852A3B1A87}"/>
          </ac:graphicFrameMkLst>
        </pc:graphicFrameChg>
      </pc:sldChg>
      <pc:sldChg chg="setBg">
        <pc:chgData name="Bernáth Máté Levente" userId="4c8d7ef6-9d8f-4feb-89ec-d3b0a824575e" providerId="ADAL" clId="{F1BDEB6B-5E82-4875-A9B1-61F6458C84F9}" dt="2025-12-07T20:30:57.334" v="439"/>
        <pc:sldMkLst>
          <pc:docMk/>
          <pc:sldMk cId="753547008" sldId="261"/>
        </pc:sldMkLst>
      </pc:sldChg>
      <pc:sldChg chg="setBg">
        <pc:chgData name="Bernáth Máté Levente" userId="4c8d7ef6-9d8f-4feb-89ec-d3b0a824575e" providerId="ADAL" clId="{F1BDEB6B-5E82-4875-A9B1-61F6458C84F9}" dt="2025-12-07T20:31:37.655" v="444"/>
        <pc:sldMkLst>
          <pc:docMk/>
          <pc:sldMk cId="1618722435" sldId="268"/>
        </pc:sldMkLst>
      </pc:sldChg>
      <pc:sldChg chg="modSp mod">
        <pc:chgData name="Bernáth Máté Levente" userId="4c8d7ef6-9d8f-4feb-89ec-d3b0a824575e" providerId="ADAL" clId="{F1BDEB6B-5E82-4875-A9B1-61F6458C84F9}" dt="2025-12-08T19:47:54.996" v="1999" actId="20577"/>
        <pc:sldMkLst>
          <pc:docMk/>
          <pc:sldMk cId="441551768" sldId="279"/>
        </pc:sldMkLst>
      </pc:sldChg>
    </pc:docChg>
  </pc:docChgLst>
  <pc:docChgLst>
    <pc:chgData name="Bartal Dávid" userId="b43a703f-c766-48d3-983a-b9cd49547be1" providerId="ADAL" clId="{71E97492-A128-5DA4-80C8-AA2EC7E8ADAD}"/>
    <pc:docChg chg="undo custSel addSld modSld">
      <pc:chgData name="Bartal Dávid" userId="b43a703f-c766-48d3-983a-b9cd49547be1" providerId="ADAL" clId="{71E97492-A128-5DA4-80C8-AA2EC7E8ADAD}" dt="2025-12-08T19:57:15.266" v="1515" actId="20577"/>
      <pc:docMkLst>
        <pc:docMk/>
      </pc:docMkLst>
      <pc:sldChg chg="modSp mod">
        <pc:chgData name="Bartal Dávid" userId="b43a703f-c766-48d3-983a-b9cd49547be1" providerId="ADAL" clId="{71E97492-A128-5DA4-80C8-AA2EC7E8ADAD}" dt="2025-12-08T18:56:16.177" v="891" actId="20577"/>
        <pc:sldMkLst>
          <pc:docMk/>
          <pc:sldMk cId="265847530" sldId="260"/>
        </pc:sldMkLst>
        <pc:graphicFrameChg chg="modGraphic">
          <ac:chgData name="Bartal Dávid" userId="b43a703f-c766-48d3-983a-b9cd49547be1" providerId="ADAL" clId="{71E97492-A128-5DA4-80C8-AA2EC7E8ADAD}" dt="2025-12-08T18:54:33.419" v="841" actId="20577"/>
          <ac:graphicFrameMkLst>
            <pc:docMk/>
            <pc:sldMk cId="265847530" sldId="260"/>
            <ac:graphicFrameMk id="7" creationId="{7C37E12D-E7C1-F6A9-060A-8BD7AFCDD727}"/>
          </ac:graphicFrameMkLst>
        </pc:graphicFrameChg>
        <pc:graphicFrameChg chg="mod modGraphic">
          <ac:chgData name="Bartal Dávid" userId="b43a703f-c766-48d3-983a-b9cd49547be1" providerId="ADAL" clId="{71E97492-A128-5DA4-80C8-AA2EC7E8ADAD}" dt="2025-12-08T18:55:15.959" v="870" actId="20577"/>
          <ac:graphicFrameMkLst>
            <pc:docMk/>
            <pc:sldMk cId="265847530" sldId="260"/>
            <ac:graphicFrameMk id="10" creationId="{F5554CC5-8747-E871-D4B2-D5852A3B1A87}"/>
          </ac:graphicFrameMkLst>
        </pc:graphicFrameChg>
      </pc:sldChg>
      <pc:sldChg chg="addSp modSp mod">
        <pc:chgData name="Bartal Dávid" userId="b43a703f-c766-48d3-983a-b9cd49547be1" providerId="ADAL" clId="{71E97492-A128-5DA4-80C8-AA2EC7E8ADAD}" dt="2025-12-08T19:44:25.426" v="1471" actId="20577"/>
        <pc:sldMkLst>
          <pc:docMk/>
          <pc:sldMk cId="441551768" sldId="279"/>
        </pc:sldMkLst>
      </pc:sldChg>
    </pc:docChg>
  </pc:docChgLst>
  <pc:docChgLst>
    <pc:chgData name="Bernáth Máté Levente" userId="S::mate.bernath@stud.uni-corvinus.hu::4c8d7ef6-9d8f-4feb-89ec-d3b0a824575e" providerId="AD" clId="Web-{286AA2B4-D798-7F14-447B-33226AE271E4}"/>
    <pc:docChg chg="modSld">
      <pc:chgData name="Bernáth Máté Levente" userId="S::mate.bernath@stud.uni-corvinus.hu::4c8d7ef6-9d8f-4feb-89ec-d3b0a824575e" providerId="AD" clId="Web-{286AA2B4-D798-7F14-447B-33226AE271E4}" dt="2025-12-08T20:05:54.037" v="6" actId="20577"/>
      <pc:docMkLst>
        <pc:docMk/>
      </pc:docMkLst>
      <pc:sldChg chg="modSp">
        <pc:chgData name="Bernáth Máté Levente" userId="S::mate.bernath@stud.uni-corvinus.hu::4c8d7ef6-9d8f-4feb-89ec-d3b0a824575e" providerId="AD" clId="Web-{286AA2B4-D798-7F14-447B-33226AE271E4}" dt="2025-12-08T20:05:25.144" v="4" actId="20577"/>
        <pc:sldMkLst>
          <pc:docMk/>
          <pc:sldMk cId="753547008" sldId="261"/>
        </pc:sldMkLst>
      </pc:sldChg>
      <pc:sldChg chg="modSp">
        <pc:chgData name="Bernáth Máté Levente" userId="S::mate.bernath@stud.uni-corvinus.hu::4c8d7ef6-9d8f-4feb-89ec-d3b0a824575e" providerId="AD" clId="Web-{286AA2B4-D798-7F14-447B-33226AE271E4}" dt="2025-12-08T20:05:54.037" v="6" actId="20577"/>
        <pc:sldMkLst>
          <pc:docMk/>
          <pc:sldMk cId="1618722435" sldId="268"/>
        </pc:sldMkLst>
        <pc:spChg chg="mod">
          <ac:chgData name="Bernáth Máté Levente" userId="S::mate.bernath@stud.uni-corvinus.hu::4c8d7ef6-9d8f-4feb-89ec-d3b0a824575e" providerId="AD" clId="Web-{286AA2B4-D798-7F14-447B-33226AE271E4}" dt="2025-12-08T20:05:54.037" v="6" actId="20577"/>
          <ac:spMkLst>
            <pc:docMk/>
            <pc:sldMk cId="1618722435" sldId="268"/>
            <ac:spMk id="5" creationId="{06BE4011-C3EC-F02C-F7E9-27B2C5DDFCD9}"/>
          </ac:spMkLst>
        </pc:spChg>
      </pc:sldChg>
    </pc:docChg>
  </pc:docChgLst>
  <pc:docChgLst>
    <pc:chgData name="Kossuth Hugó Ádám" userId="S::hugo.kossuth@stud.uni-corvinus.hu::0e29826b-79a4-44b1-b07b-abcd10560b51" providerId="AD" clId="Web-{6C4454A5-7641-1FB4-E33B-F53696EC4A83}"/>
    <pc:docChg chg="modSld">
      <pc:chgData name="Kossuth Hugó Ádám" userId="S::hugo.kossuth@stud.uni-corvinus.hu::0e29826b-79a4-44b1-b07b-abcd10560b51" providerId="AD" clId="Web-{6C4454A5-7641-1FB4-E33B-F53696EC4A83}" dt="2025-12-08T19:28:31.898" v="74" actId="20577"/>
      <pc:docMkLst>
        <pc:docMk/>
      </pc:docMkLst>
      <pc:sldChg chg="modSp">
        <pc:chgData name="Kossuth Hugó Ádám" userId="S::hugo.kossuth@stud.uni-corvinus.hu::0e29826b-79a4-44b1-b07b-abcd10560b51" providerId="AD" clId="Web-{6C4454A5-7641-1FB4-E33B-F53696EC4A83}" dt="2025-12-08T19:28:31.898" v="74" actId="20577"/>
        <pc:sldMkLst>
          <pc:docMk/>
          <pc:sldMk cId="441551768" sldId="279"/>
        </pc:sldMkLst>
      </pc:sldChg>
    </pc:docChg>
  </pc:docChgLst>
  <pc:docChgLst>
    <pc:chgData name="Zádor Levente" userId="911c1876-b180-4236-bd2d-5bb5f3ffc48d" providerId="ADAL" clId="{F19E06B0-B07E-4866-99B3-9C95E8C6F92E}"/>
    <pc:docChg chg="undo redo custSel modSld modMainMaster">
      <pc:chgData name="Zádor Levente" userId="911c1876-b180-4236-bd2d-5bb5f3ffc48d" providerId="ADAL" clId="{F19E06B0-B07E-4866-99B3-9C95E8C6F92E}" dt="2025-12-08T19:54:57.378" v="125" actId="1076"/>
      <pc:docMkLst>
        <pc:docMk/>
      </pc:docMkLst>
      <pc:sldChg chg="modSp mod">
        <pc:chgData name="Zádor Levente" userId="911c1876-b180-4236-bd2d-5bb5f3ffc48d" providerId="ADAL" clId="{F19E06B0-B07E-4866-99B3-9C95E8C6F92E}" dt="2025-12-08T18:58:19.084" v="50" actId="20577"/>
        <pc:sldMkLst>
          <pc:docMk/>
          <pc:sldMk cId="265847530" sldId="260"/>
        </pc:sldMkLst>
        <pc:graphicFrameChg chg="modGraphic">
          <ac:chgData name="Zádor Levente" userId="911c1876-b180-4236-bd2d-5bb5f3ffc48d" providerId="ADAL" clId="{F19E06B0-B07E-4866-99B3-9C95E8C6F92E}" dt="2025-12-08T18:52:32.411" v="35" actId="207"/>
          <ac:graphicFrameMkLst>
            <pc:docMk/>
            <pc:sldMk cId="265847530" sldId="260"/>
            <ac:graphicFrameMk id="7" creationId="{7C37E12D-E7C1-F6A9-060A-8BD7AFCDD727}"/>
          </ac:graphicFrameMkLst>
        </pc:graphicFrameChg>
        <pc:graphicFrameChg chg="modGraphic">
          <ac:chgData name="Zádor Levente" userId="911c1876-b180-4236-bd2d-5bb5f3ffc48d" providerId="ADAL" clId="{F19E06B0-B07E-4866-99B3-9C95E8C6F92E}" dt="2025-12-08T18:52:38.680" v="36" actId="207"/>
          <ac:graphicFrameMkLst>
            <pc:docMk/>
            <pc:sldMk cId="265847530" sldId="260"/>
            <ac:graphicFrameMk id="10" creationId="{F5554CC5-8747-E871-D4B2-D5852A3B1A87}"/>
          </ac:graphicFrameMkLst>
        </pc:graphicFrameChg>
      </pc:sldChg>
      <pc:sldChg chg="setBg">
        <pc:chgData name="Zádor Levente" userId="911c1876-b180-4236-bd2d-5bb5f3ffc48d" providerId="ADAL" clId="{F19E06B0-B07E-4866-99B3-9C95E8C6F92E}" dt="2025-12-08T18:46:44.558" v="0"/>
        <pc:sldMkLst>
          <pc:docMk/>
          <pc:sldMk cId="753547008" sldId="261"/>
        </pc:sldMkLst>
      </pc:sldChg>
      <pc:sldChg chg="setBg">
        <pc:chgData name="Zádor Levente" userId="911c1876-b180-4236-bd2d-5bb5f3ffc48d" providerId="ADAL" clId="{F19E06B0-B07E-4866-99B3-9C95E8C6F92E}" dt="2025-12-08T18:46:44.558" v="0"/>
        <pc:sldMkLst>
          <pc:docMk/>
          <pc:sldMk cId="1618722435" sldId="268"/>
        </pc:sldMkLst>
      </pc:sldChg>
      <pc:sldChg chg="addSp delSp modSp mod">
        <pc:chgData name="Zádor Levente" userId="911c1876-b180-4236-bd2d-5bb5f3ffc48d" providerId="ADAL" clId="{F19E06B0-B07E-4866-99B3-9C95E8C6F92E}" dt="2025-12-08T19:54:57.378" v="125" actId="1076"/>
        <pc:sldMkLst>
          <pc:docMk/>
          <pc:sldMk cId="441551768" sldId="279"/>
        </pc:sldMkLst>
      </pc:sldChg>
      <pc:sldMasterChg chg="setBg modSldLayout">
        <pc:chgData name="Zádor Levente" userId="911c1876-b180-4236-bd2d-5bb5f3ffc48d" providerId="ADAL" clId="{F19E06B0-B07E-4866-99B3-9C95E8C6F92E}" dt="2025-12-08T18:46:44.558" v="0"/>
        <pc:sldMasterMkLst>
          <pc:docMk/>
          <pc:sldMasterMk cId="572466204" sldId="2147483648"/>
        </pc:sldMasterMkLst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4049211252" sldId="2147483649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1268722379" sldId="2147483650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486958711" sldId="2147483651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1417755523" sldId="2147483652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3165338022" sldId="2147483653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1742573293" sldId="2147483654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1087338127" sldId="2147483655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286369122" sldId="2147483656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3556431511" sldId="2147483657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2538725438" sldId="2147483658"/>
          </pc:sldLayoutMkLst>
        </pc:sldLayoutChg>
        <pc:sldLayoutChg chg="setBg">
          <pc:chgData name="Zádor Levente" userId="911c1876-b180-4236-bd2d-5bb5f3ffc48d" providerId="ADAL" clId="{F19E06B0-B07E-4866-99B3-9C95E8C6F92E}" dt="2025-12-08T18:46:44.558" v="0"/>
          <pc:sldLayoutMkLst>
            <pc:docMk/>
            <pc:sldMasterMk cId="572466204" sldId="2147483648"/>
            <pc:sldLayoutMk cId="1245406769" sldId="2147483659"/>
          </pc:sldLayoutMkLst>
        </pc:sldLayoutChg>
      </pc:sldMasterChg>
    </pc:docChg>
  </pc:docChgLst>
  <pc:docChgLst>
    <pc:chgData name="Margitics László" userId="a052cf66-0036-418d-aa0d-b5c9206e1d95" providerId="ADAL" clId="{F5755046-6A2F-498D-9418-80E7998B96C4}"/>
    <pc:docChg chg="undo custSel addSld modSld sldOrd">
      <pc:chgData name="Margitics László" userId="a052cf66-0036-418d-aa0d-b5c9206e1d95" providerId="ADAL" clId="{F5755046-6A2F-498D-9418-80E7998B96C4}" dt="2025-12-08T19:02:35.356" v="647" actId="113"/>
      <pc:docMkLst>
        <pc:docMk/>
      </pc:docMkLst>
      <pc:sldChg chg="modSp mod">
        <pc:chgData name="Margitics László" userId="a052cf66-0036-418d-aa0d-b5c9206e1d95" providerId="ADAL" clId="{F5755046-6A2F-498D-9418-80E7998B96C4}" dt="2025-12-08T17:51:23.658" v="13" actId="20577"/>
        <pc:sldMkLst>
          <pc:docMk/>
          <pc:sldMk cId="265847530" sldId="260"/>
        </pc:sldMkLst>
      </pc:sldChg>
      <pc:sldChg chg="addSp delSp modSp add mod ord">
        <pc:chgData name="Margitics László" userId="a052cf66-0036-418d-aa0d-b5c9206e1d95" providerId="ADAL" clId="{F5755046-6A2F-498D-9418-80E7998B96C4}" dt="2025-12-08T18:50:19.156" v="646" actId="1076"/>
        <pc:sldMkLst>
          <pc:docMk/>
          <pc:sldMk cId="441551768" sldId="279"/>
        </pc:sldMkLst>
        <pc:spChg chg="mod">
          <ac:chgData name="Margitics László" userId="a052cf66-0036-418d-aa0d-b5c9206e1d95" providerId="ADAL" clId="{F5755046-6A2F-498D-9418-80E7998B96C4}" dt="2025-12-08T18:50:19.156" v="646" actId="1076"/>
          <ac:spMkLst>
            <pc:docMk/>
            <pc:sldMk cId="441551768" sldId="279"/>
            <ac:spMk id="2" creationId="{739D30DB-8948-4D19-6E72-9312553B38CF}"/>
          </ac:spMkLst>
        </pc:spChg>
      </pc:sldChg>
    </pc:docChg>
  </pc:docChgLst>
  <pc:docChgLst>
    <pc:chgData name="Bernáth Máté" userId="d11da782b9932dc0" providerId="LiveId" clId="{F1BDEB6B-5E82-4875-A9B1-61F6458C84F9}"/>
    <pc:docChg chg="undo redo custSel addSld delSld modSld sldOrd modMainMaster addSection delSection modSection">
      <pc:chgData name="Bernáth Máté" userId="d11da782b9932dc0" providerId="LiveId" clId="{F1BDEB6B-5E82-4875-A9B1-61F6458C84F9}" dt="2025-12-13T11:53:59.822" v="9705" actId="20577"/>
      <pc:docMkLst>
        <pc:docMk/>
      </pc:docMkLst>
      <pc:sldChg chg="addSp delSp modSp mod ord modClrScheme chgLayout">
        <pc:chgData name="Bernáth Máté" userId="d11da782b9932dc0" providerId="LiveId" clId="{F1BDEB6B-5E82-4875-A9B1-61F6458C84F9}" dt="2025-12-13T11:44:08.929" v="9330" actId="14100"/>
        <pc:sldMkLst>
          <pc:docMk/>
          <pc:sldMk cId="265847530" sldId="260"/>
        </pc:sldMkLst>
        <pc:spChg chg="mod ord">
          <ac:chgData name="Bernáth Máté" userId="d11da782b9932dc0" providerId="LiveId" clId="{F1BDEB6B-5E82-4875-A9B1-61F6458C84F9}" dt="2025-12-13T11:43:23.754" v="9321" actId="700"/>
          <ac:spMkLst>
            <pc:docMk/>
            <pc:sldMk cId="265847530" sldId="260"/>
            <ac:spMk id="2" creationId="{CBE7D526-6334-5F5C-F27F-255C46C02289}"/>
          </ac:spMkLst>
        </pc:spChg>
        <pc:spChg chg="mod ord">
          <ac:chgData name="Bernáth Máté" userId="d11da782b9932dc0" providerId="LiveId" clId="{F1BDEB6B-5E82-4875-A9B1-61F6458C84F9}" dt="2025-12-13T11:43:23.754" v="9321" actId="700"/>
          <ac:spMkLst>
            <pc:docMk/>
            <pc:sldMk cId="265847530" sldId="260"/>
            <ac:spMk id="3" creationId="{6219ADBA-11D1-6DBB-2C82-903B3F6CC850}"/>
          </ac:spMkLst>
        </pc:spChg>
        <pc:spChg chg="mod ord">
          <ac:chgData name="Bernáth Máté" userId="d11da782b9932dc0" providerId="LiveId" clId="{F1BDEB6B-5E82-4875-A9B1-61F6458C84F9}" dt="2025-12-13T11:43:23.754" v="9321" actId="700"/>
          <ac:spMkLst>
            <pc:docMk/>
            <pc:sldMk cId="265847530" sldId="260"/>
            <ac:spMk id="4" creationId="{778637DD-2BCB-99B2-9107-440FBE23C03F}"/>
          </ac:spMkLst>
        </pc:spChg>
        <pc:spChg chg="mod ord">
          <ac:chgData name="Bernáth Máté" userId="d11da782b9932dc0" providerId="LiveId" clId="{F1BDEB6B-5E82-4875-A9B1-61F6458C84F9}" dt="2025-12-13T11:43:23.754" v="9321" actId="700"/>
          <ac:spMkLst>
            <pc:docMk/>
            <pc:sldMk cId="265847530" sldId="260"/>
            <ac:spMk id="5" creationId="{27A7D874-1EF9-33AC-E56F-F793F1F709D6}"/>
          </ac:spMkLst>
        </pc:spChg>
        <pc:spChg chg="add mod ord">
          <ac:chgData name="Bernáth Máté" userId="d11da782b9932dc0" providerId="LiveId" clId="{F1BDEB6B-5E82-4875-A9B1-61F6458C84F9}" dt="2025-12-13T11:44:08.929" v="9330" actId="14100"/>
          <ac:spMkLst>
            <pc:docMk/>
            <pc:sldMk cId="265847530" sldId="260"/>
            <ac:spMk id="6" creationId="{368597BA-01F5-A34D-86E3-308BC01F9933}"/>
          </ac:spMkLst>
        </pc:spChg>
        <pc:spChg chg="del">
          <ac:chgData name="Bernáth Máté" userId="d11da782b9932dc0" providerId="LiveId" clId="{F1BDEB6B-5E82-4875-A9B1-61F6458C84F9}" dt="2025-12-12T16:33:31.859" v="5279" actId="478"/>
          <ac:spMkLst>
            <pc:docMk/>
            <pc:sldMk cId="265847530" sldId="260"/>
            <ac:spMk id="12" creationId="{AB0FB18B-F7FA-6DBB-BBBC-992BAB090374}"/>
          </ac:spMkLst>
        </pc:spChg>
        <pc:spChg chg="del">
          <ac:chgData name="Bernáth Máté" userId="d11da782b9932dc0" providerId="LiveId" clId="{F1BDEB6B-5E82-4875-A9B1-61F6458C84F9}" dt="2025-12-12T16:33:37.528" v="5281" actId="478"/>
          <ac:spMkLst>
            <pc:docMk/>
            <pc:sldMk cId="265847530" sldId="260"/>
            <ac:spMk id="13" creationId="{1AA194AE-91D5-77A1-B804-E96AA5F463A2}"/>
          </ac:spMkLst>
        </pc:spChg>
        <pc:spChg chg="del mod">
          <ac:chgData name="Bernáth Máté" userId="d11da782b9932dc0" providerId="LiveId" clId="{F1BDEB6B-5E82-4875-A9B1-61F6458C84F9}" dt="2025-12-12T16:33:22.990" v="5275" actId="478"/>
          <ac:spMkLst>
            <pc:docMk/>
            <pc:sldMk cId="265847530" sldId="260"/>
            <ac:spMk id="14" creationId="{85586F99-8FA3-7475-2E84-3BC62CFDFD25}"/>
          </ac:spMkLst>
        </pc:spChg>
        <pc:graphicFrameChg chg="mod modGraphic">
          <ac:chgData name="Bernáth Máté" userId="d11da782b9932dc0" providerId="LiveId" clId="{F1BDEB6B-5E82-4875-A9B1-61F6458C84F9}" dt="2025-12-13T11:43:04.176" v="9317" actId="1076"/>
          <ac:graphicFrameMkLst>
            <pc:docMk/>
            <pc:sldMk cId="265847530" sldId="260"/>
            <ac:graphicFrameMk id="7" creationId="{7C37E12D-E7C1-F6A9-060A-8BD7AFCDD727}"/>
          </ac:graphicFrameMkLst>
        </pc:graphicFrameChg>
        <pc:graphicFrameChg chg="add mod modGraphic">
          <ac:chgData name="Bernáth Máté" userId="d11da782b9932dc0" providerId="LiveId" clId="{F1BDEB6B-5E82-4875-A9B1-61F6458C84F9}" dt="2025-12-13T11:42:52.773" v="9315" actId="1076"/>
          <ac:graphicFrameMkLst>
            <pc:docMk/>
            <pc:sldMk cId="265847530" sldId="260"/>
            <ac:graphicFrameMk id="8" creationId="{A486A988-6832-3773-2922-3CCB75A39971}"/>
          </ac:graphicFrameMkLst>
        </pc:graphicFrameChg>
        <pc:graphicFrameChg chg="mod ord modGraphic">
          <ac:chgData name="Bernáth Máté" userId="d11da782b9932dc0" providerId="LiveId" clId="{F1BDEB6B-5E82-4875-A9B1-61F6458C84F9}" dt="2025-12-13T11:43:23.754" v="9321" actId="700"/>
          <ac:graphicFrameMkLst>
            <pc:docMk/>
            <pc:sldMk cId="265847530" sldId="260"/>
            <ac:graphicFrameMk id="10" creationId="{F5554CC5-8747-E871-D4B2-D5852A3B1A87}"/>
          </ac:graphicFrameMkLst>
        </pc:graphicFrameChg>
      </pc:sldChg>
      <pc:sldChg chg="delSp modSp mod setBg">
        <pc:chgData name="Bernáth Máté" userId="d11da782b9932dc0" providerId="LiveId" clId="{F1BDEB6B-5E82-4875-A9B1-61F6458C84F9}" dt="2025-12-12T12:56:24.640" v="2801" actId="20577"/>
        <pc:sldMkLst>
          <pc:docMk/>
          <pc:sldMk cId="753547008" sldId="261"/>
        </pc:sldMkLst>
        <pc:spChg chg="mod">
          <ac:chgData name="Bernáth Máté" userId="d11da782b9932dc0" providerId="LiveId" clId="{F1BDEB6B-5E82-4875-A9B1-61F6458C84F9}" dt="2025-12-12T12:56:24.640" v="2801" actId="20577"/>
          <ac:spMkLst>
            <pc:docMk/>
            <pc:sldMk cId="753547008" sldId="261"/>
            <ac:spMk id="3" creationId="{9E396551-5611-7850-1766-9EE17CCF4FFD}"/>
          </ac:spMkLst>
        </pc:spChg>
      </pc:sldChg>
      <pc:sldChg chg="delSp modSp del mod">
        <pc:chgData name="Bernáth Máté" userId="d11da782b9932dc0" providerId="LiveId" clId="{F1BDEB6B-5E82-4875-A9B1-61F6458C84F9}" dt="2025-12-13T11:44:28.338" v="9331" actId="2696"/>
        <pc:sldMkLst>
          <pc:docMk/>
          <pc:sldMk cId="4152813072" sldId="263"/>
        </pc:sldMkLst>
      </pc:sldChg>
      <pc:sldChg chg="delSp modSp del mod setBg">
        <pc:chgData name="Bernáth Máté" userId="d11da782b9932dc0" providerId="LiveId" clId="{F1BDEB6B-5E82-4875-A9B1-61F6458C84F9}" dt="2025-12-12T17:20:45.662" v="7336" actId="2696"/>
        <pc:sldMkLst>
          <pc:docMk/>
          <pc:sldMk cId="3272709108" sldId="264"/>
        </pc:sldMkLst>
      </pc:sldChg>
      <pc:sldChg chg="delSp modSp del mod">
        <pc:chgData name="Bernáth Máté" userId="d11da782b9932dc0" providerId="LiveId" clId="{F1BDEB6B-5E82-4875-A9B1-61F6458C84F9}" dt="2025-12-12T12:47:26.808" v="2496" actId="47"/>
        <pc:sldMkLst>
          <pc:docMk/>
          <pc:sldMk cId="2682486382" sldId="265"/>
        </pc:sldMkLst>
      </pc:sldChg>
      <pc:sldChg chg="modSp mod">
        <pc:chgData name="Bernáth Máté" userId="d11da782b9932dc0" providerId="LiveId" clId="{F1BDEB6B-5E82-4875-A9B1-61F6458C84F9}" dt="2025-12-11T23:36:01.415" v="1008" actId="2711"/>
        <pc:sldMkLst>
          <pc:docMk/>
          <pc:sldMk cId="1618722435" sldId="268"/>
        </pc:sldMkLst>
        <pc:spChg chg="mod">
          <ac:chgData name="Bernáth Máté" userId="d11da782b9932dc0" providerId="LiveId" clId="{F1BDEB6B-5E82-4875-A9B1-61F6458C84F9}" dt="2025-12-11T23:27:32.831" v="846" actId="20577"/>
          <ac:spMkLst>
            <pc:docMk/>
            <pc:sldMk cId="1618722435" sldId="268"/>
            <ac:spMk id="2" creationId="{6D386295-8275-E5A1-6D3A-58BA3447BFBE}"/>
          </ac:spMkLst>
        </pc:spChg>
        <pc:spChg chg="mod">
          <ac:chgData name="Bernáth Máté" userId="d11da782b9932dc0" providerId="LiveId" clId="{F1BDEB6B-5E82-4875-A9B1-61F6458C84F9}" dt="2025-12-11T23:36:01.415" v="1008" actId="2711"/>
          <ac:spMkLst>
            <pc:docMk/>
            <pc:sldMk cId="1618722435" sldId="268"/>
            <ac:spMk id="5" creationId="{06BE4011-C3EC-F02C-F7E9-27B2C5DDFCD9}"/>
          </ac:spMkLst>
        </pc:spChg>
      </pc:sldChg>
      <pc:sldChg chg="addSp delSp modSp del mod modClrScheme chgLayout">
        <pc:chgData name="Bernáth Máté" userId="d11da782b9932dc0" providerId="LiveId" clId="{F1BDEB6B-5E82-4875-A9B1-61F6458C84F9}" dt="2025-12-12T12:47:26.808" v="2496" actId="47"/>
        <pc:sldMkLst>
          <pc:docMk/>
          <pc:sldMk cId="2170244412" sldId="273"/>
        </pc:sldMkLst>
      </pc:sldChg>
      <pc:sldChg chg="addSp delSp modSp del mod chgLayout">
        <pc:chgData name="Bernáth Máté" userId="d11da782b9932dc0" providerId="LiveId" clId="{F1BDEB6B-5E82-4875-A9B1-61F6458C84F9}" dt="2025-12-12T12:47:26.808" v="2496" actId="47"/>
        <pc:sldMkLst>
          <pc:docMk/>
          <pc:sldMk cId="1638928066" sldId="276"/>
        </pc:sldMkLst>
      </pc:sldChg>
      <pc:sldChg chg="addSp delSp modSp del mod chgLayout">
        <pc:chgData name="Bernáth Máté" userId="d11da782b9932dc0" providerId="LiveId" clId="{F1BDEB6B-5E82-4875-A9B1-61F6458C84F9}" dt="2025-12-12T12:47:26.808" v="2496" actId="47"/>
        <pc:sldMkLst>
          <pc:docMk/>
          <pc:sldMk cId="1756501000" sldId="278"/>
        </pc:sldMkLst>
      </pc:sldChg>
      <pc:sldChg chg="addSp delSp modSp mod modClrScheme chgLayout">
        <pc:chgData name="Bernáth Máté" userId="d11da782b9932dc0" providerId="LiveId" clId="{F1BDEB6B-5E82-4875-A9B1-61F6458C84F9}" dt="2025-12-13T11:50:11.092" v="9587" actId="208"/>
        <pc:sldMkLst>
          <pc:docMk/>
          <pc:sldMk cId="441551768" sldId="279"/>
        </pc:sldMkLst>
        <pc:spChg chg="mod ord">
          <ac:chgData name="Bernáth Máté" userId="d11da782b9932dc0" providerId="LiveId" clId="{F1BDEB6B-5E82-4875-A9B1-61F6458C84F9}" dt="2025-12-11T21:58:05.252" v="715" actId="700"/>
          <ac:spMkLst>
            <pc:docMk/>
            <pc:sldMk cId="441551768" sldId="279"/>
            <ac:spMk id="2" creationId="{739D30DB-8948-4D19-6E72-9312553B38CF}"/>
          </ac:spMkLst>
        </pc:spChg>
        <pc:spChg chg="add del mod ord">
          <ac:chgData name="Bernáth Máté" userId="d11da782b9932dc0" providerId="LiveId" clId="{F1BDEB6B-5E82-4875-A9B1-61F6458C84F9}" dt="2025-12-13T11:46:48.954" v="9357" actId="12084"/>
          <ac:spMkLst>
            <pc:docMk/>
            <pc:sldMk cId="441551768" sldId="279"/>
            <ac:spMk id="3" creationId="{583582DC-6232-C37F-F4EB-8903DA354D3B}"/>
          </ac:spMkLst>
        </pc:spChg>
        <pc:graphicFrameChg chg="add mod modGraphic">
          <ac:chgData name="Bernáth Máté" userId="d11da782b9932dc0" providerId="LiveId" clId="{F1BDEB6B-5E82-4875-A9B1-61F6458C84F9}" dt="2025-12-13T11:50:11.092" v="9587" actId="208"/>
          <ac:graphicFrameMkLst>
            <pc:docMk/>
            <pc:sldMk cId="441551768" sldId="279"/>
            <ac:graphicFrameMk id="8" creationId="{E94FA37F-F065-F5F2-1CF6-94CBFAE4D54A}"/>
          </ac:graphicFrameMkLst>
        </pc:graphicFrameChg>
      </pc:sldChg>
      <pc:sldChg chg="addSp delSp modSp new mod setBg chgLayout">
        <pc:chgData name="Bernáth Máté" userId="d11da782b9932dc0" providerId="LiveId" clId="{F1BDEB6B-5E82-4875-A9B1-61F6458C84F9}" dt="2025-12-13T11:45:47.065" v="9356" actId="20577"/>
        <pc:sldMkLst>
          <pc:docMk/>
          <pc:sldMk cId="3889947192" sldId="280"/>
        </pc:sldMkLst>
        <pc:spChg chg="mod ord">
          <ac:chgData name="Bernáth Máté" userId="d11da782b9932dc0" providerId="LiveId" clId="{F1BDEB6B-5E82-4875-A9B1-61F6458C84F9}" dt="2025-12-12T12:55:03.614" v="2783" actId="207"/>
          <ac:spMkLst>
            <pc:docMk/>
            <pc:sldMk cId="3889947192" sldId="280"/>
            <ac:spMk id="2" creationId="{BC663F5D-049F-C7F9-4E2B-6D543A294724}"/>
          </ac:spMkLst>
        </pc:spChg>
        <pc:spChg chg="add del mod ord">
          <ac:chgData name="Bernáth Máté" userId="d11da782b9932dc0" providerId="LiveId" clId="{F1BDEB6B-5E82-4875-A9B1-61F6458C84F9}" dt="2025-12-12T12:53:42.006" v="2773" actId="12084"/>
          <ac:spMkLst>
            <pc:docMk/>
            <pc:sldMk cId="3889947192" sldId="280"/>
            <ac:spMk id="4" creationId="{0124C055-C6D4-12DF-B631-A1B3BC8DA5EB}"/>
          </ac:spMkLst>
        </pc:spChg>
        <pc:graphicFrameChg chg="add del modGraphic">
          <ac:chgData name="Bernáth Máté" userId="d11da782b9932dc0" providerId="LiveId" clId="{F1BDEB6B-5E82-4875-A9B1-61F6458C84F9}" dt="2025-12-12T12:52:31.258" v="2772" actId="1032"/>
          <ac:graphicFrameMkLst>
            <pc:docMk/>
            <pc:sldMk cId="3889947192" sldId="280"/>
            <ac:graphicFrameMk id="7" creationId="{59B70CC7-B367-4C87-1791-7DF4CCAD7B5B}"/>
          </ac:graphicFrameMkLst>
        </pc:graphicFrameChg>
        <pc:graphicFrameChg chg="add mod modGraphic">
          <ac:chgData name="Bernáth Máté" userId="d11da782b9932dc0" providerId="LiveId" clId="{F1BDEB6B-5E82-4875-A9B1-61F6458C84F9}" dt="2025-12-13T11:45:47.065" v="9356" actId="20577"/>
          <ac:graphicFrameMkLst>
            <pc:docMk/>
            <pc:sldMk cId="3889947192" sldId="280"/>
            <ac:graphicFrameMk id="8" creationId="{0CA6946A-D913-158D-4722-065356F88657}"/>
          </ac:graphicFrameMkLst>
        </pc:graphicFrameChg>
      </pc:sldChg>
      <pc:sldChg chg="addSp delSp modSp new del mod">
        <pc:chgData name="Bernáth Máté" userId="d11da782b9932dc0" providerId="LiveId" clId="{F1BDEB6B-5E82-4875-A9B1-61F6458C84F9}" dt="2025-12-12T17:20:34.108" v="7321" actId="47"/>
        <pc:sldMkLst>
          <pc:docMk/>
          <pc:sldMk cId="2982750672" sldId="281"/>
        </pc:sldMkLst>
      </pc:sldChg>
      <pc:sldChg chg="addSp delSp modSp new mod modClrScheme chgLayout">
        <pc:chgData name="Bernáth Máté" userId="d11da782b9932dc0" providerId="LiveId" clId="{F1BDEB6B-5E82-4875-A9B1-61F6458C84F9}" dt="2025-12-13T11:11:54.225" v="7869" actId="20577"/>
        <pc:sldMkLst>
          <pc:docMk/>
          <pc:sldMk cId="1135191865" sldId="282"/>
        </pc:sldMkLst>
        <pc:spChg chg="add mod ord">
          <ac:chgData name="Bernáth Máté" userId="d11da782b9932dc0" providerId="LiveId" clId="{F1BDEB6B-5E82-4875-A9B1-61F6458C84F9}" dt="2025-12-12T17:20:31.183" v="7320" actId="20577"/>
          <ac:spMkLst>
            <pc:docMk/>
            <pc:sldMk cId="1135191865" sldId="282"/>
            <ac:spMk id="5" creationId="{CAB0ACA5-620B-966E-6227-1BBBB6D7D033}"/>
          </ac:spMkLst>
        </pc:spChg>
        <pc:spChg chg="add mod ord">
          <ac:chgData name="Bernáth Máté" userId="d11da782b9932dc0" providerId="LiveId" clId="{F1BDEB6B-5E82-4875-A9B1-61F6458C84F9}" dt="2025-12-12T17:00:51.072" v="6730" actId="14100"/>
          <ac:spMkLst>
            <pc:docMk/>
            <pc:sldMk cId="1135191865" sldId="282"/>
            <ac:spMk id="6" creationId="{1F5A58A6-E281-BF87-7303-770BBCB9D939}"/>
          </ac:spMkLst>
        </pc:spChg>
        <pc:spChg chg="add mod ord">
          <ac:chgData name="Bernáth Máté" userId="d11da782b9932dc0" providerId="LiveId" clId="{F1BDEB6B-5E82-4875-A9B1-61F6458C84F9}" dt="2025-12-12T17:00:47.368" v="6729" actId="14100"/>
          <ac:spMkLst>
            <pc:docMk/>
            <pc:sldMk cId="1135191865" sldId="282"/>
            <ac:spMk id="8" creationId="{08C35E60-2955-94F7-0A29-CCE5CD96749E}"/>
          </ac:spMkLst>
        </pc:spChg>
        <pc:spChg chg="add del mod ord">
          <ac:chgData name="Bernáth Máté" userId="d11da782b9932dc0" providerId="LiveId" clId="{F1BDEB6B-5E82-4875-A9B1-61F6458C84F9}" dt="2025-12-12T16:56:31.803" v="6489" actId="478"/>
          <ac:spMkLst>
            <pc:docMk/>
            <pc:sldMk cId="1135191865" sldId="282"/>
            <ac:spMk id="9" creationId="{BA39C1F2-61FB-29CE-E76A-C9B1FA405F3A}"/>
          </ac:spMkLst>
        </pc:spChg>
        <pc:graphicFrameChg chg="add mod modGraphic">
          <ac:chgData name="Bernáth Máté" userId="d11da782b9932dc0" providerId="LiveId" clId="{F1BDEB6B-5E82-4875-A9B1-61F6458C84F9}" dt="2025-12-13T11:11:54.225" v="7869" actId="20577"/>
          <ac:graphicFrameMkLst>
            <pc:docMk/>
            <pc:sldMk cId="1135191865" sldId="282"/>
            <ac:graphicFrameMk id="7" creationId="{C68F5908-9B9B-4745-3403-2295B92341ED}"/>
          </ac:graphicFrameMkLst>
        </pc:graphicFrameChg>
        <pc:graphicFrameChg chg="add mod modGraphic">
          <ac:chgData name="Bernáth Máté" userId="d11da782b9932dc0" providerId="LiveId" clId="{F1BDEB6B-5E82-4875-A9B1-61F6458C84F9}" dt="2025-12-12T17:00:39.417" v="6728" actId="255"/>
          <ac:graphicFrameMkLst>
            <pc:docMk/>
            <pc:sldMk cId="1135191865" sldId="282"/>
            <ac:graphicFrameMk id="10" creationId="{31BED9D0-5F0C-4D2A-B6BA-39F491F18738}"/>
          </ac:graphicFrameMkLst>
        </pc:graphicFrameChg>
      </pc:sldChg>
      <pc:sldChg chg="addSp delSp modSp new mod">
        <pc:chgData name="Bernáth Máté" userId="d11da782b9932dc0" providerId="LiveId" clId="{F1BDEB6B-5E82-4875-A9B1-61F6458C84F9}" dt="2025-12-12T11:38:18.117" v="1504" actId="20577"/>
        <pc:sldMkLst>
          <pc:docMk/>
          <pc:sldMk cId="549659351" sldId="283"/>
        </pc:sldMkLst>
        <pc:spChg chg="mod">
          <ac:chgData name="Bernáth Máté" userId="d11da782b9932dc0" providerId="LiveId" clId="{F1BDEB6B-5E82-4875-A9B1-61F6458C84F9}" dt="2025-12-12T11:38:18.117" v="1504" actId="20577"/>
          <ac:spMkLst>
            <pc:docMk/>
            <pc:sldMk cId="549659351" sldId="283"/>
            <ac:spMk id="2" creationId="{6987A7D7-75F4-7859-AD94-52D65C9FD363}"/>
          </ac:spMkLst>
        </pc:spChg>
        <pc:spChg chg="mod">
          <ac:chgData name="Bernáth Máté" userId="d11da782b9932dc0" providerId="LiveId" clId="{F1BDEB6B-5E82-4875-A9B1-61F6458C84F9}" dt="2025-12-12T11:38:14.231" v="1495" actId="20577"/>
          <ac:spMkLst>
            <pc:docMk/>
            <pc:sldMk cId="549659351" sldId="283"/>
            <ac:spMk id="3" creationId="{7E00B22C-7804-51E5-7D68-5A947DFCE0D6}"/>
          </ac:spMkLst>
        </pc:spChg>
        <pc:spChg chg="add del">
          <ac:chgData name="Bernáth Máté" userId="d11da782b9932dc0" providerId="LiveId" clId="{F1BDEB6B-5E82-4875-A9B1-61F6458C84F9}" dt="2025-12-11T23:34:18.349" v="993" actId="478"/>
          <ac:spMkLst>
            <pc:docMk/>
            <pc:sldMk cId="549659351" sldId="283"/>
            <ac:spMk id="4" creationId="{A59CA00B-A6C2-992F-7809-B3FD737FEEA9}"/>
          </ac:spMkLst>
        </pc:spChg>
      </pc:sldChg>
      <pc:sldChg chg="addSp delSp modSp new mod">
        <pc:chgData name="Bernáth Máté" userId="d11da782b9932dc0" providerId="LiveId" clId="{F1BDEB6B-5E82-4875-A9B1-61F6458C84F9}" dt="2025-12-13T11:51:43.861" v="9664" actId="20577"/>
        <pc:sldMkLst>
          <pc:docMk/>
          <pc:sldMk cId="1154148445" sldId="284"/>
        </pc:sldMkLst>
        <pc:spChg chg="mod">
          <ac:chgData name="Bernáth Máté" userId="d11da782b9932dc0" providerId="LiveId" clId="{F1BDEB6B-5E82-4875-A9B1-61F6458C84F9}" dt="2025-12-12T11:32:15.286" v="1195" actId="20577"/>
          <ac:spMkLst>
            <pc:docMk/>
            <pc:sldMk cId="1154148445" sldId="284"/>
            <ac:spMk id="2" creationId="{9F92FEE3-3F8D-9D3E-8626-B2985746CBE8}"/>
          </ac:spMkLst>
        </pc:spChg>
        <pc:spChg chg="del mod">
          <ac:chgData name="Bernáth Máté" userId="d11da782b9932dc0" providerId="LiveId" clId="{F1BDEB6B-5E82-4875-A9B1-61F6458C84F9}" dt="2025-12-12T12:57:04.505" v="2816" actId="12084"/>
          <ac:spMkLst>
            <pc:docMk/>
            <pc:sldMk cId="1154148445" sldId="284"/>
            <ac:spMk id="3" creationId="{50F167EF-1D5D-8916-6735-D0FE42218427}"/>
          </ac:spMkLst>
        </pc:spChg>
        <pc:graphicFrameChg chg="add mod modGraphic">
          <ac:chgData name="Bernáth Máté" userId="d11da782b9932dc0" providerId="LiveId" clId="{F1BDEB6B-5E82-4875-A9B1-61F6458C84F9}" dt="2025-12-13T11:51:43.861" v="9664" actId="20577"/>
          <ac:graphicFrameMkLst>
            <pc:docMk/>
            <pc:sldMk cId="1154148445" sldId="284"/>
            <ac:graphicFrameMk id="7" creationId="{A221B764-3954-0545-AD58-C141756E9A88}"/>
          </ac:graphicFrameMkLst>
        </pc:graphicFrameChg>
      </pc:sldChg>
      <pc:sldChg chg="addSp delSp modSp new mod modAnim">
        <pc:chgData name="Bernáth Máté" userId="d11da782b9932dc0" providerId="LiveId" clId="{F1BDEB6B-5E82-4875-A9B1-61F6458C84F9}" dt="2025-12-12T12:48:20.094" v="2505" actId="1076"/>
        <pc:sldMkLst>
          <pc:docMk/>
          <pc:sldMk cId="2364928770" sldId="285"/>
        </pc:sldMkLst>
        <pc:spChg chg="mod">
          <ac:chgData name="Bernáth Máté" userId="d11da782b9932dc0" providerId="LiveId" clId="{F1BDEB6B-5E82-4875-A9B1-61F6458C84F9}" dt="2025-12-12T12:47:45.410" v="2498" actId="120"/>
          <ac:spMkLst>
            <pc:docMk/>
            <pc:sldMk cId="2364928770" sldId="285"/>
            <ac:spMk id="2" creationId="{926FA71C-4934-56E7-38D3-F66864E2A414}"/>
          </ac:spMkLst>
        </pc:spChg>
        <pc:picChg chg="add mod">
          <ac:chgData name="Bernáth Máté" userId="d11da782b9932dc0" providerId="LiveId" clId="{F1BDEB6B-5E82-4875-A9B1-61F6458C84F9}" dt="2025-12-12T12:48:20.094" v="2505" actId="1076"/>
          <ac:picMkLst>
            <pc:docMk/>
            <pc:sldMk cId="2364928770" sldId="285"/>
            <ac:picMk id="4" creationId="{C80093CD-8779-AD8D-FBD0-C243A77311D2}"/>
          </ac:picMkLst>
        </pc:picChg>
      </pc:sldChg>
      <pc:sldChg chg="modSp new mod ord">
        <pc:chgData name="Bernáth Máté" userId="d11da782b9932dc0" providerId="LiveId" clId="{F1BDEB6B-5E82-4875-A9B1-61F6458C84F9}" dt="2025-12-12T13:46:31.194" v="5120" actId="6549"/>
        <pc:sldMkLst>
          <pc:docMk/>
          <pc:sldMk cId="486189587" sldId="286"/>
        </pc:sldMkLst>
        <pc:spChg chg="mod">
          <ac:chgData name="Bernáth Máté" userId="d11da782b9932dc0" providerId="LiveId" clId="{F1BDEB6B-5E82-4875-A9B1-61F6458C84F9}" dt="2025-12-12T13:46:31.194" v="5120" actId="6549"/>
          <ac:spMkLst>
            <pc:docMk/>
            <pc:sldMk cId="486189587" sldId="286"/>
            <ac:spMk id="2" creationId="{C4BDB4DB-624C-78D7-8AF7-66B3FDEA23D4}"/>
          </ac:spMkLst>
        </pc:spChg>
        <pc:spChg chg="mod">
          <ac:chgData name="Bernáth Máté" userId="d11da782b9932dc0" providerId="LiveId" clId="{F1BDEB6B-5E82-4875-A9B1-61F6458C84F9}" dt="2025-12-12T12:42:59.436" v="2417" actId="20577"/>
          <ac:spMkLst>
            <pc:docMk/>
            <pc:sldMk cId="486189587" sldId="286"/>
            <ac:spMk id="3" creationId="{D96CA162-E1BB-B319-9A20-606C57DA5D3A}"/>
          </ac:spMkLst>
        </pc:spChg>
      </pc:sldChg>
      <pc:sldChg chg="addSp delSp modSp add mod">
        <pc:chgData name="Bernáth Máté" userId="d11da782b9932dc0" providerId="LiveId" clId="{F1BDEB6B-5E82-4875-A9B1-61F6458C84F9}" dt="2025-12-13T11:52:21.999" v="9700" actId="20577"/>
        <pc:sldMkLst>
          <pc:docMk/>
          <pc:sldMk cId="3150425721" sldId="287"/>
        </pc:sldMkLst>
        <pc:spChg chg="mod">
          <ac:chgData name="Bernáth Máté" userId="d11da782b9932dc0" providerId="LiveId" clId="{F1BDEB6B-5E82-4875-A9B1-61F6458C84F9}" dt="2025-12-13T11:52:21.999" v="9700" actId="20577"/>
          <ac:spMkLst>
            <pc:docMk/>
            <pc:sldMk cId="3150425721" sldId="287"/>
            <ac:spMk id="2" creationId="{E04B2D45-62C9-6064-436F-4E79FB6FCB9B}"/>
          </ac:spMkLst>
        </pc:spChg>
        <pc:spChg chg="del mod">
          <ac:chgData name="Bernáth Máté" userId="d11da782b9932dc0" providerId="LiveId" clId="{F1BDEB6B-5E82-4875-A9B1-61F6458C84F9}" dt="2025-12-12T13:08:17.956" v="3204" actId="12084"/>
          <ac:spMkLst>
            <pc:docMk/>
            <pc:sldMk cId="3150425721" sldId="287"/>
            <ac:spMk id="3" creationId="{94F3AFF3-B08C-D5CC-D24D-AAE392EC48C2}"/>
          </ac:spMkLst>
        </pc:spChg>
        <pc:graphicFrameChg chg="add mod modGraphic">
          <ac:chgData name="Bernáth Máté" userId="d11da782b9932dc0" providerId="LiveId" clId="{F1BDEB6B-5E82-4875-A9B1-61F6458C84F9}" dt="2025-12-13T11:52:07.270" v="9672" actId="20577"/>
          <ac:graphicFrameMkLst>
            <pc:docMk/>
            <pc:sldMk cId="3150425721" sldId="287"/>
            <ac:graphicFrameMk id="7" creationId="{45395001-CA9E-9B54-9CE8-331397EBFB19}"/>
          </ac:graphicFrameMkLst>
        </pc:graphicFrameChg>
      </pc:sldChg>
      <pc:sldChg chg="addSp delSp modSp new mod modClrScheme chgLayout">
        <pc:chgData name="Bernáth Máté" userId="d11da782b9932dc0" providerId="LiveId" clId="{F1BDEB6B-5E82-4875-A9B1-61F6458C84F9}" dt="2025-12-12T13:41:25.339" v="4723" actId="113"/>
        <pc:sldMkLst>
          <pc:docMk/>
          <pc:sldMk cId="1678274940" sldId="288"/>
        </pc:sldMkLst>
        <pc:spChg chg="mod ord">
          <ac:chgData name="Bernáth Máté" userId="d11da782b9932dc0" providerId="LiveId" clId="{F1BDEB6B-5E82-4875-A9B1-61F6458C84F9}" dt="2025-12-12T13:32:43.909" v="4155" actId="947"/>
          <ac:spMkLst>
            <pc:docMk/>
            <pc:sldMk cId="1678274940" sldId="288"/>
            <ac:spMk id="2" creationId="{7B133C92-C612-F68D-F865-C61098B8B0DC}"/>
          </ac:spMkLst>
        </pc:spChg>
        <pc:spChg chg="del mod ord">
          <ac:chgData name="Bernáth Máté" userId="d11da782b9932dc0" providerId="LiveId" clId="{F1BDEB6B-5E82-4875-A9B1-61F6458C84F9}" dt="2025-12-12T11:36:42.180" v="1370" actId="1957"/>
          <ac:spMkLst>
            <pc:docMk/>
            <pc:sldMk cId="1678274940" sldId="288"/>
            <ac:spMk id="3" creationId="{1829BA96-3E9C-04C7-F31C-4AEC8EFF7C12}"/>
          </ac:spMkLst>
        </pc:spChg>
        <pc:spChg chg="mod ord">
          <ac:chgData name="Bernáth Máté" userId="d11da782b9932dc0" providerId="LiveId" clId="{F1BDEB6B-5E82-4875-A9B1-61F6458C84F9}" dt="2025-12-12T11:36:17.302" v="1361" actId="700"/>
          <ac:spMkLst>
            <pc:docMk/>
            <pc:sldMk cId="1678274940" sldId="288"/>
            <ac:spMk id="4" creationId="{CBC7336F-6CAD-BB02-3E77-B1037B823D54}"/>
          </ac:spMkLst>
        </pc:spChg>
        <pc:spChg chg="mod ord">
          <ac:chgData name="Bernáth Máté" userId="d11da782b9932dc0" providerId="LiveId" clId="{F1BDEB6B-5E82-4875-A9B1-61F6458C84F9}" dt="2025-12-12T11:36:17.302" v="1361" actId="700"/>
          <ac:spMkLst>
            <pc:docMk/>
            <pc:sldMk cId="1678274940" sldId="288"/>
            <ac:spMk id="5" creationId="{11CC2A69-A9C3-588D-7B7A-9E6954096CE3}"/>
          </ac:spMkLst>
        </pc:spChg>
        <pc:spChg chg="mod ord">
          <ac:chgData name="Bernáth Máté" userId="d11da782b9932dc0" providerId="LiveId" clId="{F1BDEB6B-5E82-4875-A9B1-61F6458C84F9}" dt="2025-12-12T11:36:17.302" v="1361" actId="700"/>
          <ac:spMkLst>
            <pc:docMk/>
            <pc:sldMk cId="1678274940" sldId="288"/>
            <ac:spMk id="6" creationId="{670F4B88-ADE1-DB40-4C9E-48A77E728428}"/>
          </ac:spMkLst>
        </pc:spChg>
        <pc:spChg chg="add mod ord">
          <ac:chgData name="Bernáth Máté" userId="d11da782b9932dc0" providerId="LiveId" clId="{F1BDEB6B-5E82-4875-A9B1-61F6458C84F9}" dt="2025-12-12T13:41:25.339" v="4723" actId="113"/>
          <ac:spMkLst>
            <pc:docMk/>
            <pc:sldMk cId="1678274940" sldId="288"/>
            <ac:spMk id="7" creationId="{C49C72F4-2043-0D02-1CAF-7B75BCEC154C}"/>
          </ac:spMkLst>
        </pc:spChg>
        <pc:graphicFrameChg chg="add mod">
          <ac:chgData name="Bernáth Máté" userId="d11da782b9932dc0" providerId="LiveId" clId="{F1BDEB6B-5E82-4875-A9B1-61F6458C84F9}" dt="2025-12-12T13:31:14.048" v="4078" actId="20577"/>
          <ac:graphicFrameMkLst>
            <pc:docMk/>
            <pc:sldMk cId="1678274940" sldId="288"/>
            <ac:graphicFrameMk id="10" creationId="{4C8F8214-FBE5-79BE-2FB4-560AE3E125FB}"/>
          </ac:graphicFrameMkLst>
        </pc:graphicFrameChg>
      </pc:sldChg>
      <pc:sldChg chg="modSp add mod">
        <pc:chgData name="Bernáth Máté" userId="d11da782b9932dc0" providerId="LiveId" clId="{F1BDEB6B-5E82-4875-A9B1-61F6458C84F9}" dt="2025-12-12T13:44:51.341" v="5040" actId="113"/>
        <pc:sldMkLst>
          <pc:docMk/>
          <pc:sldMk cId="2768558078" sldId="289"/>
        </pc:sldMkLst>
        <pc:spChg chg="mod">
          <ac:chgData name="Bernáth Máté" userId="d11da782b9932dc0" providerId="LiveId" clId="{F1BDEB6B-5E82-4875-A9B1-61F6458C84F9}" dt="2025-12-12T13:32:06.094" v="4126" actId="20577"/>
          <ac:spMkLst>
            <pc:docMk/>
            <pc:sldMk cId="2768558078" sldId="289"/>
            <ac:spMk id="2" creationId="{C9169572-AB50-9ED6-DC31-9B3349ADD28C}"/>
          </ac:spMkLst>
        </pc:spChg>
        <pc:spChg chg="mod">
          <ac:chgData name="Bernáth Máté" userId="d11da782b9932dc0" providerId="LiveId" clId="{F1BDEB6B-5E82-4875-A9B1-61F6458C84F9}" dt="2025-12-12T13:44:51.341" v="5040" actId="113"/>
          <ac:spMkLst>
            <pc:docMk/>
            <pc:sldMk cId="2768558078" sldId="289"/>
            <ac:spMk id="7" creationId="{ABA2408C-470B-E0AB-7F6A-CCE631D0C323}"/>
          </ac:spMkLst>
        </pc:spChg>
        <pc:graphicFrameChg chg="mod">
          <ac:chgData name="Bernáth Máté" userId="d11da782b9932dc0" providerId="LiveId" clId="{F1BDEB6B-5E82-4875-A9B1-61F6458C84F9}" dt="2025-12-12T13:34:46.422" v="4170" actId="692"/>
          <ac:graphicFrameMkLst>
            <pc:docMk/>
            <pc:sldMk cId="2768558078" sldId="289"/>
            <ac:graphicFrameMk id="10" creationId="{39B420E5-A28E-830A-AA92-AACE13D6EE63}"/>
          </ac:graphicFrameMkLst>
        </pc:graphicFrameChg>
      </pc:sldChg>
      <pc:sldChg chg="modSp add mod modNotesTx">
        <pc:chgData name="Bernáth Máté" userId="d11da782b9932dc0" providerId="LiveId" clId="{F1BDEB6B-5E82-4875-A9B1-61F6458C84F9}" dt="2025-12-13T11:52:38.884" v="9701" actId="20577"/>
        <pc:sldMkLst>
          <pc:docMk/>
          <pc:sldMk cId="3931218320" sldId="290"/>
        </pc:sldMkLst>
        <pc:spChg chg="mod">
          <ac:chgData name="Bernáth Máté" userId="d11da782b9932dc0" providerId="LiveId" clId="{F1BDEB6B-5E82-4875-A9B1-61F6458C84F9}" dt="2025-12-12T13:31:56.486" v="4120" actId="20577"/>
          <ac:spMkLst>
            <pc:docMk/>
            <pc:sldMk cId="3931218320" sldId="290"/>
            <ac:spMk id="2" creationId="{103D91C0-0110-931D-9051-4D2528645954}"/>
          </ac:spMkLst>
        </pc:spChg>
        <pc:spChg chg="mod">
          <ac:chgData name="Bernáth Máté" userId="d11da782b9932dc0" providerId="LiveId" clId="{F1BDEB6B-5E82-4875-A9B1-61F6458C84F9}" dt="2025-12-13T11:52:38.884" v="9701" actId="20577"/>
          <ac:spMkLst>
            <pc:docMk/>
            <pc:sldMk cId="3931218320" sldId="290"/>
            <ac:spMk id="7" creationId="{E15B30DE-64DE-D37E-93CC-261FB22CB84D}"/>
          </ac:spMkLst>
        </pc:spChg>
        <pc:graphicFrameChg chg="mod">
          <ac:chgData name="Bernáth Máté" userId="d11da782b9932dc0" providerId="LiveId" clId="{F1BDEB6B-5E82-4875-A9B1-61F6458C84F9}" dt="2025-12-12T13:35:00.086" v="4173" actId="692"/>
          <ac:graphicFrameMkLst>
            <pc:docMk/>
            <pc:sldMk cId="3931218320" sldId="290"/>
            <ac:graphicFrameMk id="10" creationId="{419E87AF-1636-B591-76FB-5E9D5B6479AC}"/>
          </ac:graphicFrameMkLst>
        </pc:graphicFrameChg>
      </pc:sldChg>
      <pc:sldChg chg="modSp new mod">
        <pc:chgData name="Bernáth Máté" userId="d11da782b9932dc0" providerId="LiveId" clId="{F1BDEB6B-5E82-4875-A9B1-61F6458C84F9}" dt="2025-12-12T13:30:13.075" v="4058" actId="20577"/>
        <pc:sldMkLst>
          <pc:docMk/>
          <pc:sldMk cId="3074308486" sldId="291"/>
        </pc:sldMkLst>
        <pc:spChg chg="mod">
          <ac:chgData name="Bernáth Máté" userId="d11da782b9932dc0" providerId="LiveId" clId="{F1BDEB6B-5E82-4875-A9B1-61F6458C84F9}" dt="2025-12-12T13:29:59.515" v="4011" actId="20577"/>
          <ac:spMkLst>
            <pc:docMk/>
            <pc:sldMk cId="3074308486" sldId="291"/>
            <ac:spMk id="2" creationId="{F1174D36-F11A-4C1F-537D-7D7C213C7644}"/>
          </ac:spMkLst>
        </pc:spChg>
        <pc:spChg chg="mod">
          <ac:chgData name="Bernáth Máté" userId="d11da782b9932dc0" providerId="LiveId" clId="{F1BDEB6B-5E82-4875-A9B1-61F6458C84F9}" dt="2025-12-12T13:30:13.075" v="4058" actId="20577"/>
          <ac:spMkLst>
            <pc:docMk/>
            <pc:sldMk cId="3074308486" sldId="291"/>
            <ac:spMk id="3" creationId="{4592CA45-8A43-824B-5807-5029F55B16E4}"/>
          </ac:spMkLst>
        </pc:spChg>
      </pc:sldChg>
      <pc:sldChg chg="addSp delSp modSp new del mod">
        <pc:chgData name="Bernáth Máté" userId="d11da782b9932dc0" providerId="LiveId" clId="{F1BDEB6B-5E82-4875-A9B1-61F6458C84F9}" dt="2025-12-12T12:01:01.203" v="2026" actId="47"/>
        <pc:sldMkLst>
          <pc:docMk/>
          <pc:sldMk cId="3193890192" sldId="292"/>
        </pc:sldMkLst>
        <pc:spChg chg="mod">
          <ac:chgData name="Bernáth Máté" userId="d11da782b9932dc0" providerId="LiveId" clId="{F1BDEB6B-5E82-4875-A9B1-61F6458C84F9}" dt="2025-12-12T11:42:07.396" v="1749" actId="20577"/>
          <ac:spMkLst>
            <pc:docMk/>
            <pc:sldMk cId="3193890192" sldId="292"/>
            <ac:spMk id="2" creationId="{FA14B102-963B-4B2A-D385-78D0B9A3F372}"/>
          </ac:spMkLst>
        </pc:spChg>
        <pc:spChg chg="add del">
          <ac:chgData name="Bernáth Máté" userId="d11da782b9932dc0" providerId="LiveId" clId="{F1BDEB6B-5E82-4875-A9B1-61F6458C84F9}" dt="2025-12-12T11:58:52.599" v="2000"/>
          <ac:spMkLst>
            <pc:docMk/>
            <pc:sldMk cId="3193890192" sldId="292"/>
            <ac:spMk id="3" creationId="{DFD14759-2F62-5AF1-04FD-3DF726352DAE}"/>
          </ac:spMkLst>
        </pc:spChg>
        <pc:spChg chg="mod">
          <ac:chgData name="Bernáth Máté" userId="d11da782b9932dc0" providerId="LiveId" clId="{F1BDEB6B-5E82-4875-A9B1-61F6458C84F9}" dt="2025-12-12T11:59:01.579" v="2002" actId="27636"/>
          <ac:spMkLst>
            <pc:docMk/>
            <pc:sldMk cId="3193890192" sldId="292"/>
            <ac:spMk id="4" creationId="{9D825D24-4CAE-0777-9BB6-57E4B5E47D5A}"/>
          </ac:spMkLst>
        </pc:spChg>
        <pc:spChg chg="add mod">
          <ac:chgData name="Bernáth Máté" userId="d11da782b9932dc0" providerId="LiveId" clId="{F1BDEB6B-5E82-4875-A9B1-61F6458C84F9}" dt="2025-12-12T11:59:13.562" v="2004" actId="21"/>
          <ac:spMkLst>
            <pc:docMk/>
            <pc:sldMk cId="3193890192" sldId="292"/>
            <ac:spMk id="8" creationId="{0EDCEC26-22D2-2FBD-8AB6-13FB25BBBE39}"/>
          </ac:spMkLst>
        </pc:spChg>
        <pc:picChg chg="add del mod">
          <ac:chgData name="Bernáth Máté" userId="d11da782b9932dc0" providerId="LiveId" clId="{F1BDEB6B-5E82-4875-A9B1-61F6458C84F9}" dt="2025-12-12T11:59:13.562" v="2004" actId="21"/>
          <ac:picMkLst>
            <pc:docMk/>
            <pc:sldMk cId="3193890192" sldId="292"/>
            <ac:picMk id="1026" creationId="{BDDAC631-E5C2-8C07-86E5-7732DA4A3482}"/>
          </ac:picMkLst>
        </pc:picChg>
      </pc:sldChg>
      <pc:sldChg chg="addSp delSp modSp new mod">
        <pc:chgData name="Bernáth Máté" userId="d11da782b9932dc0" providerId="LiveId" clId="{F1BDEB6B-5E82-4875-A9B1-61F6458C84F9}" dt="2025-12-13T11:53:59.822" v="9705" actId="20577"/>
        <pc:sldMkLst>
          <pc:docMk/>
          <pc:sldMk cId="3470056719" sldId="293"/>
        </pc:sldMkLst>
        <pc:spChg chg="mod">
          <ac:chgData name="Bernáth Máté" userId="d11da782b9932dc0" providerId="LiveId" clId="{F1BDEB6B-5E82-4875-A9B1-61F6458C84F9}" dt="2025-12-12T17:22:18.176" v="7450" actId="255"/>
          <ac:spMkLst>
            <pc:docMk/>
            <pc:sldMk cId="3470056719" sldId="293"/>
            <ac:spMk id="2" creationId="{0D93780F-CD42-02B0-7335-1ACBE75247DE}"/>
          </ac:spMkLst>
        </pc:spChg>
        <pc:spChg chg="del">
          <ac:chgData name="Bernáth Máté" userId="d11da782b9932dc0" providerId="LiveId" clId="{F1BDEB6B-5E82-4875-A9B1-61F6458C84F9}" dt="2025-12-12T11:57:40.341" v="1994"/>
          <ac:spMkLst>
            <pc:docMk/>
            <pc:sldMk cId="3470056719" sldId="293"/>
            <ac:spMk id="3" creationId="{D9332D02-7C98-B039-76AD-1D5D04DAC68B}"/>
          </ac:spMkLst>
        </pc:spChg>
        <pc:spChg chg="mod">
          <ac:chgData name="Bernáth Máté" userId="d11da782b9932dc0" providerId="LiveId" clId="{F1BDEB6B-5E82-4875-A9B1-61F6458C84F9}" dt="2025-12-13T11:53:59.822" v="9705" actId="20577"/>
          <ac:spMkLst>
            <pc:docMk/>
            <pc:sldMk cId="3470056719" sldId="293"/>
            <ac:spMk id="4" creationId="{B22B6035-CEA7-4465-48A5-7A717FA0EFCF}"/>
          </ac:spMkLst>
        </pc:spChg>
        <pc:spChg chg="add mod">
          <ac:chgData name="Bernáth Máté" userId="d11da782b9932dc0" providerId="LiveId" clId="{F1BDEB6B-5E82-4875-A9B1-61F6458C84F9}" dt="2025-12-12T12:45:57.751" v="2468" actId="1076"/>
          <ac:spMkLst>
            <pc:docMk/>
            <pc:sldMk cId="3470056719" sldId="293"/>
            <ac:spMk id="10" creationId="{B697B938-23D4-C414-129B-455CEEE913F9}"/>
          </ac:spMkLst>
        </pc:spChg>
        <pc:picChg chg="add mod modCrop">
          <ac:chgData name="Bernáth Máté" userId="d11da782b9932dc0" providerId="LiveId" clId="{F1BDEB6B-5E82-4875-A9B1-61F6458C84F9}" dt="2025-12-12T12:43:29.572" v="2420" actId="1076"/>
          <ac:picMkLst>
            <pc:docMk/>
            <pc:sldMk cId="3470056719" sldId="293"/>
            <ac:picMk id="9" creationId="{88836947-6640-030A-C40A-79B2558AD0D1}"/>
          </ac:picMkLst>
        </pc:picChg>
      </pc:sldChg>
      <pc:sldChg chg="addSp delSp modSp new del mod">
        <pc:chgData name="Bernáth Máté" userId="d11da782b9932dc0" providerId="LiveId" clId="{F1BDEB6B-5E82-4875-A9B1-61F6458C84F9}" dt="2025-12-12T12:06:49.701" v="2173" actId="47"/>
        <pc:sldMkLst>
          <pc:docMk/>
          <pc:sldMk cId="838325067" sldId="294"/>
        </pc:sldMkLst>
        <pc:spChg chg="mod">
          <ac:chgData name="Bernáth Máté" userId="d11da782b9932dc0" providerId="LiveId" clId="{F1BDEB6B-5E82-4875-A9B1-61F6458C84F9}" dt="2025-12-12T11:59:36.440" v="2025" actId="20577"/>
          <ac:spMkLst>
            <pc:docMk/>
            <pc:sldMk cId="838325067" sldId="294"/>
            <ac:spMk id="2" creationId="{47867B44-2DC8-A004-D6AD-41DBDC251B34}"/>
          </ac:spMkLst>
        </pc:spChg>
        <pc:spChg chg="del">
          <ac:chgData name="Bernáth Máté" userId="d11da782b9932dc0" providerId="LiveId" clId="{F1BDEB6B-5E82-4875-A9B1-61F6458C84F9}" dt="2025-12-12T11:59:15.756" v="2005"/>
          <ac:spMkLst>
            <pc:docMk/>
            <pc:sldMk cId="838325067" sldId="294"/>
            <ac:spMk id="3" creationId="{1944EB2B-EAE0-CC44-CC0A-63D7C2576A41}"/>
          </ac:spMkLst>
        </pc:spChg>
        <pc:spChg chg="add mod">
          <ac:chgData name="Bernáth Máté" userId="d11da782b9932dc0" providerId="LiveId" clId="{F1BDEB6B-5E82-4875-A9B1-61F6458C84F9}" dt="2025-12-12T12:06:46.947" v="2172" actId="478"/>
          <ac:spMkLst>
            <pc:docMk/>
            <pc:sldMk cId="838325067" sldId="294"/>
            <ac:spMk id="7" creationId="{B603392D-A637-012F-33E6-692C571827B7}"/>
          </ac:spMkLst>
        </pc:spChg>
        <pc:picChg chg="add del mod">
          <ac:chgData name="Bernáth Máté" userId="d11da782b9932dc0" providerId="LiveId" clId="{F1BDEB6B-5E82-4875-A9B1-61F6458C84F9}" dt="2025-12-12T12:06:46.947" v="2172" actId="478"/>
          <ac:picMkLst>
            <pc:docMk/>
            <pc:sldMk cId="838325067" sldId="294"/>
            <ac:picMk id="1026" creationId="{BDDAC631-E5C2-8C07-86E5-7732DA4A3482}"/>
          </ac:picMkLst>
        </pc:picChg>
      </pc:sldChg>
      <pc:sldChg chg="addSp delSp modSp add mod">
        <pc:chgData name="Bernáth Máté" userId="d11da782b9932dc0" providerId="LiveId" clId="{F1BDEB6B-5E82-4875-A9B1-61F6458C84F9}" dt="2025-12-12T13:24:17.257" v="3569" actId="14100"/>
        <pc:sldMkLst>
          <pc:docMk/>
          <pc:sldMk cId="862807840" sldId="295"/>
        </pc:sldMkLst>
        <pc:spChg chg="mod">
          <ac:chgData name="Bernáth Máté" userId="d11da782b9932dc0" providerId="LiveId" clId="{F1BDEB6B-5E82-4875-A9B1-61F6458C84F9}" dt="2025-12-12T12:06:35.746" v="2171" actId="20577"/>
          <ac:spMkLst>
            <pc:docMk/>
            <pc:sldMk cId="862807840" sldId="295"/>
            <ac:spMk id="2" creationId="{723384A1-3B58-8197-D7DD-9BD828EB9A4E}"/>
          </ac:spMkLst>
        </pc:spChg>
        <pc:spChg chg="add del mod">
          <ac:chgData name="Bernáth Máté" userId="d11da782b9932dc0" providerId="LiveId" clId="{F1BDEB6B-5E82-4875-A9B1-61F6458C84F9}" dt="2025-12-12T12:04:23.464" v="2029" actId="1032"/>
          <ac:spMkLst>
            <pc:docMk/>
            <pc:sldMk cId="862807840" sldId="295"/>
            <ac:spMk id="3" creationId="{07CFA324-36C2-0417-2A3D-46D835596FB9}"/>
          </ac:spMkLst>
        </pc:spChg>
        <pc:graphicFrameChg chg="add mod modGraphic">
          <ac:chgData name="Bernáth Máté" userId="d11da782b9932dc0" providerId="LiveId" clId="{F1BDEB6B-5E82-4875-A9B1-61F6458C84F9}" dt="2025-12-12T13:24:17.257" v="3569" actId="14100"/>
          <ac:graphicFrameMkLst>
            <pc:docMk/>
            <pc:sldMk cId="862807840" sldId="295"/>
            <ac:graphicFrameMk id="7" creationId="{7CD338D9-C652-AA5A-DAFE-318190119FFA}"/>
          </ac:graphicFrameMkLst>
        </pc:graphicFrameChg>
        <pc:graphicFrameChg chg="add mod">
          <ac:chgData name="Bernáth Máté" userId="d11da782b9932dc0" providerId="LiveId" clId="{F1BDEB6B-5E82-4875-A9B1-61F6458C84F9}" dt="2025-12-12T12:04:59.277" v="2045"/>
          <ac:graphicFrameMkLst>
            <pc:docMk/>
            <pc:sldMk cId="862807840" sldId="295"/>
            <ac:graphicFrameMk id="8" creationId="{18525226-A3D8-2C01-6059-2CA2C2A00CA3}"/>
          </ac:graphicFrameMkLst>
        </pc:graphicFrameChg>
        <pc:picChg chg="del">
          <ac:chgData name="Bernáth Máté" userId="d11da782b9932dc0" providerId="LiveId" clId="{F1BDEB6B-5E82-4875-A9B1-61F6458C84F9}" dt="2025-12-12T12:04:04.929" v="2028" actId="478"/>
          <ac:picMkLst>
            <pc:docMk/>
            <pc:sldMk cId="862807840" sldId="295"/>
            <ac:picMk id="1026" creationId="{CB7DCE21-947D-177D-7746-8E9237C91644}"/>
          </ac:picMkLst>
        </pc:picChg>
      </pc:sldChg>
      <pc:sldChg chg="modSp new del mod ord chgLayout">
        <pc:chgData name="Bernáth Máté" userId="d11da782b9932dc0" providerId="LiveId" clId="{F1BDEB6B-5E82-4875-A9B1-61F6458C84F9}" dt="2025-12-12T17:21:10.378" v="7359" actId="2696"/>
        <pc:sldMkLst>
          <pc:docMk/>
          <pc:sldMk cId="3419861698" sldId="296"/>
        </pc:sldMkLst>
        <pc:spChg chg="mod ord">
          <ac:chgData name="Bernáth Máté" userId="d11da782b9932dc0" providerId="LiveId" clId="{F1BDEB6B-5E82-4875-A9B1-61F6458C84F9}" dt="2025-12-12T17:20:07.048" v="7301" actId="700"/>
          <ac:spMkLst>
            <pc:docMk/>
            <pc:sldMk cId="3419861698" sldId="296"/>
            <ac:spMk id="2" creationId="{169D98E7-3EF3-4F1E-734C-DEF57D5D1683}"/>
          </ac:spMkLst>
        </pc:spChg>
        <pc:spChg chg="mod ord">
          <ac:chgData name="Bernáth Máté" userId="d11da782b9932dc0" providerId="LiveId" clId="{F1BDEB6B-5E82-4875-A9B1-61F6458C84F9}" dt="2025-12-12T17:20:07.048" v="7301" actId="700"/>
          <ac:spMkLst>
            <pc:docMk/>
            <pc:sldMk cId="3419861698" sldId="296"/>
            <ac:spMk id="3" creationId="{1B39A479-D9B9-118A-2908-370851ED696A}"/>
          </ac:spMkLst>
        </pc:spChg>
      </pc:sldChg>
      <pc:sldChg chg="addSp delSp modSp new del mod modClrScheme chgLayout">
        <pc:chgData name="Bernáth Máté" userId="d11da782b9932dc0" providerId="LiveId" clId="{F1BDEB6B-5E82-4875-A9B1-61F6458C84F9}" dt="2025-12-12T16:46:37.124" v="5822" actId="47"/>
        <pc:sldMkLst>
          <pc:docMk/>
          <pc:sldMk cId="2620442961" sldId="297"/>
        </pc:sldMkLst>
        <pc:spChg chg="mod ord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2" creationId="{AF9C08BE-75B3-95E8-252E-95B75E2E7BB0}"/>
          </ac:spMkLst>
        </pc:spChg>
        <pc:spChg chg="del mod ord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3" creationId="{61936361-3005-0362-AFD2-0B274EC5ADFA}"/>
          </ac:spMkLst>
        </pc:spChg>
        <pc:spChg chg="del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4" creationId="{A56F56E7-85B3-0750-8101-BCA34EC78C74}"/>
          </ac:spMkLst>
        </pc:spChg>
        <pc:spChg chg="mod ord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5" creationId="{AA35E405-48EB-6141-DD18-5508C3BF1266}"/>
          </ac:spMkLst>
        </pc:spChg>
        <pc:spChg chg="mod ord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6" creationId="{08026CF9-EFF7-40C7-314C-95370C1DBCC4}"/>
          </ac:spMkLst>
        </pc:spChg>
        <pc:spChg chg="mod ord">
          <ac:chgData name="Bernáth Máté" userId="d11da782b9932dc0" providerId="LiveId" clId="{F1BDEB6B-5E82-4875-A9B1-61F6458C84F9}" dt="2025-12-12T16:46:18.656" v="5817" actId="700"/>
          <ac:spMkLst>
            <pc:docMk/>
            <pc:sldMk cId="2620442961" sldId="297"/>
            <ac:spMk id="7" creationId="{846B69B3-8BE1-AA30-4277-C7A35E481405}"/>
          </ac:spMkLst>
        </pc:spChg>
        <pc:spChg chg="add mod ord">
          <ac:chgData name="Bernáth Máté" userId="d11da782b9932dc0" providerId="LiveId" clId="{F1BDEB6B-5E82-4875-A9B1-61F6458C84F9}" dt="2025-12-12T16:46:19.954" v="5818"/>
          <ac:spMkLst>
            <pc:docMk/>
            <pc:sldMk cId="2620442961" sldId="297"/>
            <ac:spMk id="8" creationId="{A5309EB7-E3FA-0E7A-BDAB-8219ACCFF2BA}"/>
          </ac:spMkLst>
        </pc:spChg>
      </pc:sldChg>
      <pc:sldChg chg="modSp add mod ord">
        <pc:chgData name="Bernáth Máté" userId="d11da782b9932dc0" providerId="LiveId" clId="{F1BDEB6B-5E82-4875-A9B1-61F6458C84F9}" dt="2025-12-13T11:36:47.691" v="9205"/>
        <pc:sldMkLst>
          <pc:docMk/>
          <pc:sldMk cId="184109735" sldId="298"/>
        </pc:sldMkLst>
        <pc:spChg chg="mod">
          <ac:chgData name="Bernáth Máté" userId="d11da782b9932dc0" providerId="LiveId" clId="{F1BDEB6B-5E82-4875-A9B1-61F6458C84F9}" dt="2025-12-12T16:47:34.123" v="5869" actId="5793"/>
          <ac:spMkLst>
            <pc:docMk/>
            <pc:sldMk cId="184109735" sldId="298"/>
            <ac:spMk id="2" creationId="{A7AC6348-2088-8708-B8D7-355065B07CE5}"/>
          </ac:spMkLst>
        </pc:spChg>
        <pc:graphicFrameChg chg="mod modGraphic">
          <ac:chgData name="Bernáth Máté" userId="d11da782b9932dc0" providerId="LiveId" clId="{F1BDEB6B-5E82-4875-A9B1-61F6458C84F9}" dt="2025-12-12T16:52:25.914" v="6266" actId="2711"/>
          <ac:graphicFrameMkLst>
            <pc:docMk/>
            <pc:sldMk cId="184109735" sldId="298"/>
            <ac:graphicFrameMk id="7" creationId="{8CA69AEB-E0D8-BA05-3323-1D9123933714}"/>
          </ac:graphicFrameMkLst>
        </pc:graphicFrameChg>
      </pc:sldChg>
      <pc:sldChg chg="addSp delSp modSp new mod modClrScheme chgLayout">
        <pc:chgData name="Bernáth Máté" userId="d11da782b9932dc0" providerId="LiveId" clId="{F1BDEB6B-5E82-4875-A9B1-61F6458C84F9}" dt="2025-12-13T11:36:01.126" v="9202" actId="20577"/>
        <pc:sldMkLst>
          <pc:docMk/>
          <pc:sldMk cId="2392573214" sldId="299"/>
        </pc:sldMkLst>
        <pc:spChg chg="del mod ord">
          <ac:chgData name="Bernáth Máté" userId="d11da782b9932dc0" providerId="LiveId" clId="{F1BDEB6B-5E82-4875-A9B1-61F6458C84F9}" dt="2025-12-12T17:20:56.450" v="7337" actId="700"/>
          <ac:spMkLst>
            <pc:docMk/>
            <pc:sldMk cId="2392573214" sldId="299"/>
            <ac:spMk id="2" creationId="{22117672-E6B2-60E9-595C-410BBEAAB4C1}"/>
          </ac:spMkLst>
        </pc:spChg>
        <pc:spChg chg="mod ord">
          <ac:chgData name="Bernáth Máté" userId="d11da782b9932dc0" providerId="LiveId" clId="{F1BDEB6B-5E82-4875-A9B1-61F6458C84F9}" dt="2025-12-12T17:20:56.450" v="7337" actId="700"/>
          <ac:spMkLst>
            <pc:docMk/>
            <pc:sldMk cId="2392573214" sldId="299"/>
            <ac:spMk id="3" creationId="{AC74A859-CA85-1534-73F9-BE94F23E52EA}"/>
          </ac:spMkLst>
        </pc:spChg>
        <pc:spChg chg="mod ord">
          <ac:chgData name="Bernáth Máté" userId="d11da782b9932dc0" providerId="LiveId" clId="{F1BDEB6B-5E82-4875-A9B1-61F6458C84F9}" dt="2025-12-12T17:20:56.450" v="7337" actId="700"/>
          <ac:spMkLst>
            <pc:docMk/>
            <pc:sldMk cId="2392573214" sldId="299"/>
            <ac:spMk id="4" creationId="{AA2BE650-DC1D-C40A-9E08-6D15C9356267}"/>
          </ac:spMkLst>
        </pc:spChg>
        <pc:spChg chg="mod ord">
          <ac:chgData name="Bernáth Máté" userId="d11da782b9932dc0" providerId="LiveId" clId="{F1BDEB6B-5E82-4875-A9B1-61F6458C84F9}" dt="2025-12-12T17:20:56.450" v="7337" actId="700"/>
          <ac:spMkLst>
            <pc:docMk/>
            <pc:sldMk cId="2392573214" sldId="299"/>
            <ac:spMk id="5" creationId="{E673320A-E592-EB3E-0383-EAB9F3BE7087}"/>
          </ac:spMkLst>
        </pc:spChg>
        <pc:spChg chg="add mod ord">
          <ac:chgData name="Bernáth Máté" userId="d11da782b9932dc0" providerId="LiveId" clId="{F1BDEB6B-5E82-4875-A9B1-61F6458C84F9}" dt="2025-12-13T11:34:09.483" v="9193" actId="13926"/>
          <ac:spMkLst>
            <pc:docMk/>
            <pc:sldMk cId="2392573214" sldId="299"/>
            <ac:spMk id="6" creationId="{2428996E-91C9-97FC-ECFC-4AD7AF249096}"/>
          </ac:spMkLst>
        </pc:spChg>
        <pc:spChg chg="add del mod ord">
          <ac:chgData name="Bernáth Máté" userId="d11da782b9932dc0" providerId="LiveId" clId="{F1BDEB6B-5E82-4875-A9B1-61F6458C84F9}" dt="2025-12-13T11:02:58.592" v="7493" actId="12084"/>
          <ac:spMkLst>
            <pc:docMk/>
            <pc:sldMk cId="2392573214" sldId="299"/>
            <ac:spMk id="7" creationId="{55722FDC-4216-0D20-8AEE-B4FC1EA63249}"/>
          </ac:spMkLst>
        </pc:spChg>
        <pc:graphicFrameChg chg="add mod modGraphic">
          <ac:chgData name="Bernáth Máté" userId="d11da782b9932dc0" providerId="LiveId" clId="{F1BDEB6B-5E82-4875-A9B1-61F6458C84F9}" dt="2025-12-13T11:36:01.126" v="9202" actId="20577"/>
          <ac:graphicFrameMkLst>
            <pc:docMk/>
            <pc:sldMk cId="2392573214" sldId="299"/>
            <ac:graphicFrameMk id="8" creationId="{39F869B6-2F9D-0EA4-1125-86562FACB76E}"/>
          </ac:graphicFrameMkLst>
        </pc:graphicFrameChg>
      </pc:sldChg>
      <pc:sldChg chg="modSp new mod ord">
        <pc:chgData name="Bernáth Máté" userId="d11da782b9932dc0" providerId="LiveId" clId="{F1BDEB6B-5E82-4875-A9B1-61F6458C84F9}" dt="2025-12-12T17:22:02.172" v="7448" actId="6549"/>
        <pc:sldMkLst>
          <pc:docMk/>
          <pc:sldMk cId="2163865535" sldId="300"/>
        </pc:sldMkLst>
        <pc:spChg chg="mod">
          <ac:chgData name="Bernáth Máté" userId="d11da782b9932dc0" providerId="LiveId" clId="{F1BDEB6B-5E82-4875-A9B1-61F6458C84F9}" dt="2025-12-12T17:21:25.708" v="7374" actId="20577"/>
          <ac:spMkLst>
            <pc:docMk/>
            <pc:sldMk cId="2163865535" sldId="300"/>
            <ac:spMk id="2" creationId="{8AD77BA5-7586-8B88-9D4B-52418AF4FF13}"/>
          </ac:spMkLst>
        </pc:spChg>
        <pc:spChg chg="mod">
          <ac:chgData name="Bernáth Máté" userId="d11da782b9932dc0" providerId="LiveId" clId="{F1BDEB6B-5E82-4875-A9B1-61F6458C84F9}" dt="2025-12-12T17:22:02.172" v="7448" actId="6549"/>
          <ac:spMkLst>
            <pc:docMk/>
            <pc:sldMk cId="2163865535" sldId="300"/>
            <ac:spMk id="3" creationId="{40FE5AF4-7577-DD8E-17AE-82673C7145EF}"/>
          </ac:spMkLst>
        </pc:spChg>
      </pc:sldChg>
      <pc:sldChg chg="addSp delSp modSp add del mod">
        <pc:chgData name="Bernáth Máté" userId="d11da782b9932dc0" providerId="LiveId" clId="{F1BDEB6B-5E82-4875-A9B1-61F6458C84F9}" dt="2025-12-13T11:18:06.648" v="8188" actId="2696"/>
        <pc:sldMkLst>
          <pc:docMk/>
          <pc:sldMk cId="2942789236" sldId="301"/>
        </pc:sldMkLst>
        <pc:spChg chg="mod">
          <ac:chgData name="Bernáth Máté" userId="d11da782b9932dc0" providerId="LiveId" clId="{F1BDEB6B-5E82-4875-A9B1-61F6458C84F9}" dt="2025-12-13T11:14:17.297" v="8142" actId="13926"/>
          <ac:spMkLst>
            <pc:docMk/>
            <pc:sldMk cId="2942789236" sldId="301"/>
            <ac:spMk id="6" creationId="{E33A2EC1-7FCE-A402-53AE-5D9326AE2076}"/>
          </ac:spMkLst>
        </pc:spChg>
        <pc:spChg chg="del mod">
          <ac:chgData name="Bernáth Máté" userId="d11da782b9932dc0" providerId="LiveId" clId="{F1BDEB6B-5E82-4875-A9B1-61F6458C84F9}" dt="2025-12-13T11:14:55.522" v="8143" actId="12084"/>
          <ac:spMkLst>
            <pc:docMk/>
            <pc:sldMk cId="2942789236" sldId="301"/>
            <ac:spMk id="7" creationId="{CE47BAF9-5338-A5F8-3DA2-75FBEBCD9E27}"/>
          </ac:spMkLst>
        </pc:spChg>
        <pc:graphicFrameChg chg="add mod modGraphic">
          <ac:chgData name="Bernáth Máté" userId="d11da782b9932dc0" providerId="LiveId" clId="{F1BDEB6B-5E82-4875-A9B1-61F6458C84F9}" dt="2025-12-13T11:17:57.321" v="8187"/>
          <ac:graphicFrameMkLst>
            <pc:docMk/>
            <pc:sldMk cId="2942789236" sldId="301"/>
            <ac:graphicFrameMk id="2" creationId="{4E9C0E74-CDDD-E8B7-4E36-C3632C1453C0}"/>
          </ac:graphicFrameMkLst>
        </pc:graphicFrameChg>
      </pc:sldChg>
      <pc:sldChg chg="modSp new del mod">
        <pc:chgData name="Bernáth Máté" userId="d11da782b9932dc0" providerId="LiveId" clId="{F1BDEB6B-5E82-4875-A9B1-61F6458C84F9}" dt="2025-12-13T11:36:30.594" v="9203" actId="47"/>
        <pc:sldMkLst>
          <pc:docMk/>
          <pc:sldMk cId="1008952422" sldId="302"/>
        </pc:sldMkLst>
        <pc:spChg chg="mod">
          <ac:chgData name="Bernáth Máté" userId="d11da782b9932dc0" providerId="LiveId" clId="{F1BDEB6B-5E82-4875-A9B1-61F6458C84F9}" dt="2025-12-13T11:10:30.145" v="7864" actId="20577"/>
          <ac:spMkLst>
            <pc:docMk/>
            <pc:sldMk cId="1008952422" sldId="302"/>
            <ac:spMk id="2" creationId="{D0BD6A6B-18CD-4660-C5A2-53819036BED8}"/>
          </ac:spMkLst>
        </pc:spChg>
      </pc:sldChg>
      <pc:sldMasterChg chg="modSp mod setBg modSldLayout">
        <pc:chgData name="Bernáth Máté" userId="d11da782b9932dc0" providerId="LiveId" clId="{F1BDEB6B-5E82-4875-A9B1-61F6458C84F9}" dt="2025-12-11T23:33:36.812" v="987" actId="478"/>
        <pc:sldMasterMkLst>
          <pc:docMk/>
          <pc:sldMasterMk cId="572466204" sldId="2147483648"/>
        </pc:sldMasterMkLst>
        <pc:spChg chg="mod">
          <ac:chgData name="Bernáth Máté" userId="d11da782b9932dc0" providerId="LiveId" clId="{F1BDEB6B-5E82-4875-A9B1-61F6458C84F9}" dt="2025-12-10T15:08:50.828" v="69" actId="2711"/>
          <ac:spMkLst>
            <pc:docMk/>
            <pc:sldMasterMk cId="572466204" sldId="2147483648"/>
            <ac:spMk id="2" creationId="{6407124F-522B-4CB5-AE58-0A042F561AD1}"/>
          </ac:spMkLst>
        </pc:spChg>
        <pc:spChg chg="mod">
          <ac:chgData name="Bernáth Máté" userId="d11da782b9932dc0" providerId="LiveId" clId="{F1BDEB6B-5E82-4875-A9B1-61F6458C84F9}" dt="2025-12-11T22:00:24.724" v="775" actId="14100"/>
          <ac:spMkLst>
            <pc:docMk/>
            <pc:sldMasterMk cId="572466204" sldId="2147483648"/>
            <ac:spMk id="3" creationId="{14565292-1B75-FCE4-749A-1F42EABD2D28}"/>
          </ac:spMkLst>
        </pc:spChg>
        <pc:spChg chg="mod">
          <ac:chgData name="Bernáth Máté" userId="d11da782b9932dc0" providerId="LiveId" clId="{F1BDEB6B-5E82-4875-A9B1-61F6458C84F9}" dt="2025-12-11T23:31:12.204" v="981" actId="14100"/>
          <ac:spMkLst>
            <pc:docMk/>
            <pc:sldMasterMk cId="572466204" sldId="2147483648"/>
            <ac:spMk id="6" creationId="{158D0CB5-2023-6E64-AAA0-83BE8BA9647E}"/>
          </ac:spMkLst>
        </pc:spChg>
        <pc:sldLayoutChg chg="delSp modSp mod setBg">
          <pc:chgData name="Bernáth Máté" userId="d11da782b9932dc0" providerId="LiveId" clId="{F1BDEB6B-5E82-4875-A9B1-61F6458C84F9}" dt="2025-12-11T23:33:36.812" v="987" actId="478"/>
          <pc:sldLayoutMkLst>
            <pc:docMk/>
            <pc:sldMasterMk cId="572466204" sldId="2147483648"/>
            <pc:sldLayoutMk cId="4049211252" sldId="2147483649"/>
          </pc:sldLayoutMkLst>
          <pc:spChg chg="mod">
            <ac:chgData name="Bernáth Máté" userId="d11da782b9932dc0" providerId="LiveId" clId="{F1BDEB6B-5E82-4875-A9B1-61F6458C84F9}" dt="2025-12-10T15:08:44.162" v="68" actId="2711"/>
            <ac:spMkLst>
              <pc:docMk/>
              <pc:sldMasterMk cId="572466204" sldId="2147483648"/>
              <pc:sldLayoutMk cId="4049211252" sldId="2147483649"/>
              <ac:spMk id="2" creationId="{FB1F4ACA-B77B-9224-37C2-D4CC9FEAFFA1}"/>
            </ac:spMkLst>
          </pc:spChg>
        </pc:sldLayoutChg>
        <pc:sldLayoutChg chg="modSp mod">
          <pc:chgData name="Bernáth Máté" userId="d11da782b9932dc0" providerId="LiveId" clId="{F1BDEB6B-5E82-4875-A9B1-61F6458C84F9}" dt="2025-12-11T23:30:57.755" v="979" actId="14100"/>
          <pc:sldLayoutMkLst>
            <pc:docMk/>
            <pc:sldMasterMk cId="572466204" sldId="2147483648"/>
            <pc:sldLayoutMk cId="1268722379" sldId="2147483650"/>
          </pc:sldLayoutMkLst>
          <pc:spChg chg="mod">
            <ac:chgData name="Bernáth Máté" userId="d11da782b9932dc0" providerId="LiveId" clId="{F1BDEB6B-5E82-4875-A9B1-61F6458C84F9}" dt="2025-12-11T23:30:57.755" v="979" actId="14100"/>
            <ac:spMkLst>
              <pc:docMk/>
              <pc:sldMasterMk cId="572466204" sldId="2147483648"/>
              <pc:sldLayoutMk cId="1268722379" sldId="2147483650"/>
              <ac:spMk id="6" creationId="{3BCD678D-D680-4BEB-6ECB-75C8396239B0}"/>
            </ac:spMkLst>
          </pc:spChg>
        </pc:sldLayoutChg>
        <pc:sldLayoutChg chg="delSp mod setBg">
          <pc:chgData name="Bernáth Máté" userId="d11da782b9932dc0" providerId="LiveId" clId="{F1BDEB6B-5E82-4875-A9B1-61F6458C84F9}" dt="2025-12-11T23:33:31.269" v="985" actId="478"/>
          <pc:sldLayoutMkLst>
            <pc:docMk/>
            <pc:sldMasterMk cId="572466204" sldId="2147483648"/>
            <pc:sldLayoutMk cId="486958711" sldId="2147483651"/>
          </pc:sldLayoutMkLst>
        </pc:sldLayoutChg>
        <pc:sldLayoutChg chg="modSp mod">
          <pc:chgData name="Bernáth Máté" userId="d11da782b9932dc0" providerId="LiveId" clId="{F1BDEB6B-5E82-4875-A9B1-61F6458C84F9}" dt="2025-12-11T22:00:15.339" v="774" actId="14100"/>
          <pc:sldLayoutMkLst>
            <pc:docMk/>
            <pc:sldMasterMk cId="572466204" sldId="2147483648"/>
            <pc:sldLayoutMk cId="286369122" sldId="2147483656"/>
          </pc:sldLayoutMkLst>
          <pc:spChg chg="mod">
            <ac:chgData name="Bernáth Máté" userId="d11da782b9932dc0" providerId="LiveId" clId="{F1BDEB6B-5E82-4875-A9B1-61F6458C84F9}" dt="2025-12-11T22:00:15.339" v="774" actId="14100"/>
            <ac:spMkLst>
              <pc:docMk/>
              <pc:sldMasterMk cId="572466204" sldId="2147483648"/>
              <pc:sldLayoutMk cId="286369122" sldId="2147483656"/>
              <ac:spMk id="3" creationId="{D4B79B3D-8CDA-DCA1-D640-F67885621A8A}"/>
            </ac:spMkLst>
          </pc:spChg>
          <pc:spChg chg="mod">
            <ac:chgData name="Bernáth Máté" userId="d11da782b9932dc0" providerId="LiveId" clId="{F1BDEB6B-5E82-4875-A9B1-61F6458C84F9}" dt="2025-12-11T22:00:11.251" v="773" actId="14100"/>
            <ac:spMkLst>
              <pc:docMk/>
              <pc:sldMasterMk cId="572466204" sldId="2147483648"/>
              <pc:sldLayoutMk cId="286369122" sldId="2147483656"/>
              <ac:spMk id="4" creationId="{EA423955-EE7A-5E01-775E-840EF8FBD000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Latest results</a:t>
            </a:r>
            <a:endParaRPr lang="hu-H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median_delay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Pest</c:v>
                </c:pt>
                <c:pt idx="1">
                  <c:v>Dél-Alföld</c:v>
                </c:pt>
                <c:pt idx="2">
                  <c:v>Nyugat-Dunántúl</c:v>
                </c:pt>
                <c:pt idx="3">
                  <c:v>Dél-Dunántúl</c:v>
                </c:pt>
                <c:pt idx="4">
                  <c:v>Észak-Alföld</c:v>
                </c:pt>
                <c:pt idx="5">
                  <c:v>Közép-Dunántúl</c:v>
                </c:pt>
                <c:pt idx="6">
                  <c:v>Észak-Magyarország</c:v>
                </c:pt>
                <c:pt idx="7">
                  <c:v>Budapest</c:v>
                </c:pt>
              </c:strCache>
            </c:strRef>
          </c:cat>
          <c:val>
            <c:numRef>
              <c:f>Sheet1!$B$2:$B$9</c:f>
              <c:numCache>
                <c:formatCode>0.00</c:formatCode>
                <c:ptCount val="8"/>
                <c:pt idx="0">
                  <c:v>8.33</c:v>
                </c:pt>
                <c:pt idx="1">
                  <c:v>6.8</c:v>
                </c:pt>
                <c:pt idx="2">
                  <c:v>6.48</c:v>
                </c:pt>
                <c:pt idx="3">
                  <c:v>6.39</c:v>
                </c:pt>
                <c:pt idx="4">
                  <c:v>6.38</c:v>
                </c:pt>
                <c:pt idx="5">
                  <c:v>6.33</c:v>
                </c:pt>
                <c:pt idx="6">
                  <c:v>6.04</c:v>
                </c:pt>
                <c:pt idx="7">
                  <c:v>5.56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97-4E21-BA7D-2F3E6EA4B5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median_high_temp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Pest</c:v>
                </c:pt>
                <c:pt idx="1">
                  <c:v>Dél-Alföld</c:v>
                </c:pt>
                <c:pt idx="2">
                  <c:v>Nyugat-Dunántúl</c:v>
                </c:pt>
                <c:pt idx="3">
                  <c:v>Dél-Dunántúl</c:v>
                </c:pt>
                <c:pt idx="4">
                  <c:v>Észak-Alföld</c:v>
                </c:pt>
                <c:pt idx="5">
                  <c:v>Közép-Dunántúl</c:v>
                </c:pt>
                <c:pt idx="6">
                  <c:v>Észak-Magyarország</c:v>
                </c:pt>
                <c:pt idx="7">
                  <c:v>Budapest</c:v>
                </c:pt>
              </c:strCache>
            </c:strRef>
          </c:cat>
          <c:val>
            <c:numRef>
              <c:f>Sheet1!$C$2:$C$9</c:f>
              <c:numCache>
                <c:formatCode>0.00</c:formatCode>
                <c:ptCount val="8"/>
                <c:pt idx="0">
                  <c:v>8.67</c:v>
                </c:pt>
                <c:pt idx="1">
                  <c:v>8.67</c:v>
                </c:pt>
                <c:pt idx="2">
                  <c:v>6.47</c:v>
                </c:pt>
                <c:pt idx="3">
                  <c:v>6.13</c:v>
                </c:pt>
                <c:pt idx="4">
                  <c:v>5.94</c:v>
                </c:pt>
                <c:pt idx="5">
                  <c:v>5.73</c:v>
                </c:pt>
                <c:pt idx="6">
                  <c:v>6.02</c:v>
                </c:pt>
                <c:pt idx="7">
                  <c:v>5.81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97-4E21-BA7D-2F3E6EA4B5E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median_high_wind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Pest</c:v>
                </c:pt>
                <c:pt idx="1">
                  <c:v>Dél-Alföld</c:v>
                </c:pt>
                <c:pt idx="2">
                  <c:v>Nyugat-Dunántúl</c:v>
                </c:pt>
                <c:pt idx="3">
                  <c:v>Dél-Dunántúl</c:v>
                </c:pt>
                <c:pt idx="4">
                  <c:v>Észak-Alföld</c:v>
                </c:pt>
                <c:pt idx="5">
                  <c:v>Közép-Dunántúl</c:v>
                </c:pt>
                <c:pt idx="6">
                  <c:v>Észak-Magyarország</c:v>
                </c:pt>
                <c:pt idx="7">
                  <c:v>Budapest</c:v>
                </c:pt>
              </c:strCache>
            </c:strRef>
          </c:cat>
          <c:val>
            <c:numRef>
              <c:f>Sheet1!$D$2:$D$9</c:f>
              <c:numCache>
                <c:formatCode>0.00</c:formatCode>
                <c:ptCount val="8"/>
                <c:pt idx="0">
                  <c:v>6</c:v>
                </c:pt>
                <c:pt idx="1">
                  <c:v>6</c:v>
                </c:pt>
                <c:pt idx="2">
                  <c:v>6.57</c:v>
                </c:pt>
                <c:pt idx="3">
                  <c:v>6.2</c:v>
                </c:pt>
                <c:pt idx="4">
                  <c:v>6.11</c:v>
                </c:pt>
                <c:pt idx="5">
                  <c:v>6.14</c:v>
                </c:pt>
                <c:pt idx="6">
                  <c:v>5.78</c:v>
                </c:pt>
                <c:pt idx="7">
                  <c:v>5.97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97-4E21-BA7D-2F3E6EA4B5E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median_high_precip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Pest</c:v>
                </c:pt>
                <c:pt idx="1">
                  <c:v>Dél-Alföld</c:v>
                </c:pt>
                <c:pt idx="2">
                  <c:v>Nyugat-Dunántúl</c:v>
                </c:pt>
                <c:pt idx="3">
                  <c:v>Dél-Dunántúl</c:v>
                </c:pt>
                <c:pt idx="4">
                  <c:v>Észak-Alföld</c:v>
                </c:pt>
                <c:pt idx="5">
                  <c:v>Közép-Dunántúl</c:v>
                </c:pt>
                <c:pt idx="6">
                  <c:v>Észak-Magyarország</c:v>
                </c:pt>
                <c:pt idx="7">
                  <c:v>Budapest</c:v>
                </c:pt>
              </c:strCache>
            </c:strRef>
          </c:cat>
          <c:val>
            <c:numRef>
              <c:f>Sheet1!$E$2:$E$9</c:f>
              <c:numCache>
                <c:formatCode>0.00</c:formatCode>
                <c:ptCount val="8"/>
                <c:pt idx="0">
                  <c:v>8.33</c:v>
                </c:pt>
                <c:pt idx="1">
                  <c:v>7.4</c:v>
                </c:pt>
                <c:pt idx="2">
                  <c:v>6.73</c:v>
                </c:pt>
                <c:pt idx="3">
                  <c:v>6.5</c:v>
                </c:pt>
                <c:pt idx="4">
                  <c:v>6.44</c:v>
                </c:pt>
                <c:pt idx="5">
                  <c:v>6.67</c:v>
                </c:pt>
                <c:pt idx="6">
                  <c:v>5.62</c:v>
                </c:pt>
                <c:pt idx="7">
                  <c:v>7.69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B97-4E21-BA7D-2F3E6EA4B5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72725743"/>
        <c:axId val="1072716623"/>
      </c:barChart>
      <c:catAx>
        <c:axId val="1072725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16623"/>
        <c:crosses val="autoZero"/>
        <c:auto val="1"/>
        <c:lblAlgn val="ctr"/>
        <c:lblOffset val="100"/>
        <c:noMultiLvlLbl val="0"/>
      </c:catAx>
      <c:valAx>
        <c:axId val="10727166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257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Latest results</a:t>
            </a:r>
            <a:endParaRPr lang="hu-H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observed_days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Magyarbóly</c:v>
                </c:pt>
                <c:pt idx="1">
                  <c:v>Sopron</c:v>
                </c:pt>
                <c:pt idx="2">
                  <c:v>Szolnok</c:v>
                </c:pt>
                <c:pt idx="3">
                  <c:v>Kaposvár</c:v>
                </c:pt>
                <c:pt idx="4">
                  <c:v>Hegyeshalom</c:v>
                </c:pt>
                <c:pt idx="5">
                  <c:v>Szob</c:v>
                </c:pt>
                <c:pt idx="6">
                  <c:v>Balatonszentgyörgy</c:v>
                </c:pt>
                <c:pt idx="7">
                  <c:v>Budapest-Déli</c:v>
                </c:pt>
                <c:pt idx="8">
                  <c:v>Pincehely</c:v>
                </c:pt>
                <c:pt idx="9">
                  <c:v>Füzesabony</c:v>
                </c:pt>
              </c:strCache>
            </c:strRef>
          </c:cat>
          <c:val>
            <c:numRef>
              <c:f>Sheet1!$C$2:$C$11</c:f>
              <c:numCache>
                <c:formatCode>0</c:formatCode>
                <c:ptCount val="10"/>
                <c:pt idx="0">
                  <c:v>189</c:v>
                </c:pt>
                <c:pt idx="1">
                  <c:v>190</c:v>
                </c:pt>
                <c:pt idx="2">
                  <c:v>190</c:v>
                </c:pt>
                <c:pt idx="3">
                  <c:v>189</c:v>
                </c:pt>
                <c:pt idx="4">
                  <c:v>190</c:v>
                </c:pt>
                <c:pt idx="5">
                  <c:v>190</c:v>
                </c:pt>
                <c:pt idx="6">
                  <c:v>189</c:v>
                </c:pt>
                <c:pt idx="7">
                  <c:v>190</c:v>
                </c:pt>
                <c:pt idx="8">
                  <c:v>161</c:v>
                </c:pt>
                <c:pt idx="9">
                  <c:v>189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97-4E21-BA7D-2F3E6EA4B5E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extreme_weather_days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Magyarbóly</c:v>
                </c:pt>
                <c:pt idx="1">
                  <c:v>Sopron</c:v>
                </c:pt>
                <c:pt idx="2">
                  <c:v>Szolnok</c:v>
                </c:pt>
                <c:pt idx="3">
                  <c:v>Kaposvár</c:v>
                </c:pt>
                <c:pt idx="4">
                  <c:v>Hegyeshalom</c:v>
                </c:pt>
                <c:pt idx="5">
                  <c:v>Szob</c:v>
                </c:pt>
                <c:pt idx="6">
                  <c:v>Balatonszentgyörgy</c:v>
                </c:pt>
                <c:pt idx="7">
                  <c:v>Budapest-Déli</c:v>
                </c:pt>
                <c:pt idx="8">
                  <c:v>Pincehely</c:v>
                </c:pt>
                <c:pt idx="9">
                  <c:v>Füzesabony</c:v>
                </c:pt>
              </c:strCache>
            </c:strRef>
          </c:cat>
          <c:val>
            <c:numRef>
              <c:f>Sheet1!$D$2:$D$11</c:f>
              <c:numCache>
                <c:formatCode>0</c:formatCode>
                <c:ptCount val="10"/>
                <c:pt idx="0">
                  <c:v>50</c:v>
                </c:pt>
                <c:pt idx="1">
                  <c:v>75</c:v>
                </c:pt>
                <c:pt idx="2">
                  <c:v>47</c:v>
                </c:pt>
                <c:pt idx="3">
                  <c:v>50</c:v>
                </c:pt>
                <c:pt idx="4">
                  <c:v>75</c:v>
                </c:pt>
                <c:pt idx="5">
                  <c:v>40</c:v>
                </c:pt>
                <c:pt idx="6">
                  <c:v>73</c:v>
                </c:pt>
                <c:pt idx="7">
                  <c:v>73</c:v>
                </c:pt>
                <c:pt idx="8">
                  <c:v>54</c:v>
                </c:pt>
                <c:pt idx="9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97-4E21-BA7D-2F3E6EA4B5E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resilient_days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Magyarbóly</c:v>
                </c:pt>
                <c:pt idx="1">
                  <c:v>Sopron</c:v>
                </c:pt>
                <c:pt idx="2">
                  <c:v>Szolnok</c:v>
                </c:pt>
                <c:pt idx="3">
                  <c:v>Kaposvár</c:v>
                </c:pt>
                <c:pt idx="4">
                  <c:v>Hegyeshalom</c:v>
                </c:pt>
                <c:pt idx="5">
                  <c:v>Szob</c:v>
                </c:pt>
                <c:pt idx="6">
                  <c:v>Balatonszentgyörgy</c:v>
                </c:pt>
                <c:pt idx="7">
                  <c:v>Budapest-Déli</c:v>
                </c:pt>
                <c:pt idx="8">
                  <c:v>Pincehely</c:v>
                </c:pt>
                <c:pt idx="9">
                  <c:v>Füzesabony</c:v>
                </c:pt>
              </c:strCache>
            </c:strRef>
          </c:cat>
          <c:val>
            <c:numRef>
              <c:f>Sheet1!$E$2:$E$11</c:f>
              <c:numCache>
                <c:formatCode>0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E8-47C8-9404-21355C5E46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72725743"/>
        <c:axId val="1072716623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region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Magyarbóly</c:v>
                      </c:pt>
                      <c:pt idx="1">
                        <c:v>Sopron</c:v>
                      </c:pt>
                      <c:pt idx="2">
                        <c:v>Szolnok</c:v>
                      </c:pt>
                      <c:pt idx="3">
                        <c:v>Kaposvár</c:v>
                      </c:pt>
                      <c:pt idx="4">
                        <c:v>Hegyeshalom</c:v>
                      </c:pt>
                      <c:pt idx="5">
                        <c:v>Szob</c:v>
                      </c:pt>
                      <c:pt idx="6">
                        <c:v>Balatonszentgyörgy</c:v>
                      </c:pt>
                      <c:pt idx="7">
                        <c:v>Budapest-Déli</c:v>
                      </c:pt>
                      <c:pt idx="8">
                        <c:v>Pincehely</c:v>
                      </c:pt>
                      <c:pt idx="9">
                        <c:v>Füzesabony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9B97-4E21-BA7D-2F3E6EA4B5E9}"/>
                  </c:ext>
                </c:extLst>
              </c15:ser>
            </c15:filteredBarSeries>
          </c:ext>
        </c:extLst>
      </c:barChart>
      <c:lineChart>
        <c:grouping val="standard"/>
        <c:varyColors val="0"/>
        <c:ser>
          <c:idx val="4"/>
          <c:order val="4"/>
          <c:tx>
            <c:strRef>
              <c:f>Sheet1!$F$1</c:f>
              <c:strCache>
                <c:ptCount val="1"/>
                <c:pt idx="0">
                  <c:v>resilience_score_pct</c:v>
                </c:pt>
              </c:strCache>
            </c:strRef>
          </c:tx>
          <c:spPr>
            <a:ln w="28575" cap="rnd">
              <a:solidFill>
                <a:srgbClr val="0E284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Sheet1!$A$2:$A$11</c:f>
              <c:strCache>
                <c:ptCount val="10"/>
                <c:pt idx="0">
                  <c:v>Magyarbóly</c:v>
                </c:pt>
                <c:pt idx="1">
                  <c:v>Sopron</c:v>
                </c:pt>
                <c:pt idx="2">
                  <c:v>Szolnok</c:v>
                </c:pt>
                <c:pt idx="3">
                  <c:v>Kaposvár</c:v>
                </c:pt>
                <c:pt idx="4">
                  <c:v>Hegyeshalom</c:v>
                </c:pt>
                <c:pt idx="5">
                  <c:v>Szob</c:v>
                </c:pt>
                <c:pt idx="6">
                  <c:v>Balatonszentgyörgy</c:v>
                </c:pt>
                <c:pt idx="7">
                  <c:v>Budapest-Déli</c:v>
                </c:pt>
                <c:pt idx="8">
                  <c:v>Pincehely</c:v>
                </c:pt>
                <c:pt idx="9">
                  <c:v>Füzesabony</c:v>
                </c:pt>
              </c:strCache>
            </c:strRef>
          </c:cat>
          <c:val>
            <c:numRef>
              <c:f>Sheet1!$F$2:$F$11</c:f>
              <c:numCache>
                <c:formatCode>0%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4E8-47C8-9404-21355C5E46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72663343"/>
        <c:axId val="1072668143"/>
      </c:lineChart>
      <c:catAx>
        <c:axId val="1072725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16623"/>
        <c:crosses val="autoZero"/>
        <c:auto val="1"/>
        <c:lblAlgn val="ctr"/>
        <c:lblOffset val="100"/>
        <c:noMultiLvlLbl val="0"/>
      </c:catAx>
      <c:valAx>
        <c:axId val="10727166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25743"/>
        <c:crosses val="autoZero"/>
        <c:crossBetween val="between"/>
      </c:valAx>
      <c:valAx>
        <c:axId val="1072668143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663343"/>
        <c:crosses val="max"/>
        <c:crossBetween val="between"/>
      </c:valAx>
      <c:catAx>
        <c:axId val="107266334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72668143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Latest results</a:t>
            </a:r>
            <a:endParaRPr lang="hu-HU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observed_days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Zelemér</c:v>
                </c:pt>
                <c:pt idx="1">
                  <c:v>Zirc</c:v>
                </c:pt>
                <c:pt idx="2">
                  <c:v>Zrínyitelep</c:v>
                </c:pt>
                <c:pt idx="3">
                  <c:v>Zánka-Erzsébettábor</c:v>
                </c:pt>
                <c:pt idx="4">
                  <c:v>Ádánd</c:v>
                </c:pt>
                <c:pt idx="5">
                  <c:v>Érd</c:v>
                </c:pt>
                <c:pt idx="6">
                  <c:v>Őfehértó</c:v>
                </c:pt>
                <c:pt idx="7">
                  <c:v>Ölbő-Alsószeleste</c:v>
                </c:pt>
                <c:pt idx="8">
                  <c:v>Zalapatakalja</c:v>
                </c:pt>
                <c:pt idx="9">
                  <c:v>Zalaszentjakab</c:v>
                </c:pt>
              </c:strCache>
            </c:strRef>
          </c:cat>
          <c:val>
            <c:numRef>
              <c:f>Sheet1!$C$2:$C$11</c:f>
              <c:numCache>
                <c:formatCode>0</c:formatCode>
                <c:ptCount val="10"/>
                <c:pt idx="0">
                  <c:v>190</c:v>
                </c:pt>
                <c:pt idx="1">
                  <c:v>189</c:v>
                </c:pt>
                <c:pt idx="2">
                  <c:v>178</c:v>
                </c:pt>
                <c:pt idx="3">
                  <c:v>185</c:v>
                </c:pt>
                <c:pt idx="4">
                  <c:v>189</c:v>
                </c:pt>
                <c:pt idx="5">
                  <c:v>189</c:v>
                </c:pt>
                <c:pt idx="6">
                  <c:v>186</c:v>
                </c:pt>
                <c:pt idx="7">
                  <c:v>174</c:v>
                </c:pt>
                <c:pt idx="8">
                  <c:v>187</c:v>
                </c:pt>
                <c:pt idx="9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97-4E21-BA7D-2F3E6EA4B5E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delayed_days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Zelemér</c:v>
                </c:pt>
                <c:pt idx="1">
                  <c:v>Zirc</c:v>
                </c:pt>
                <c:pt idx="2">
                  <c:v>Zrínyitelep</c:v>
                </c:pt>
                <c:pt idx="3">
                  <c:v>Zánka-Erzsébettábor</c:v>
                </c:pt>
                <c:pt idx="4">
                  <c:v>Ádánd</c:v>
                </c:pt>
                <c:pt idx="5">
                  <c:v>Érd</c:v>
                </c:pt>
                <c:pt idx="6">
                  <c:v>Őfehértó</c:v>
                </c:pt>
                <c:pt idx="7">
                  <c:v>Ölbő-Alsószeleste</c:v>
                </c:pt>
                <c:pt idx="8">
                  <c:v>Zalapatakalja</c:v>
                </c:pt>
                <c:pt idx="9">
                  <c:v>Zalaszentjakab</c:v>
                </c:pt>
              </c:strCache>
            </c:strRef>
          </c:cat>
          <c:val>
            <c:numRef>
              <c:f>Sheet1!$D$2:$D$11</c:f>
              <c:numCache>
                <c:formatCode>0</c:formatCode>
                <c:ptCount val="10"/>
                <c:pt idx="0">
                  <c:v>190</c:v>
                </c:pt>
                <c:pt idx="1">
                  <c:v>189</c:v>
                </c:pt>
                <c:pt idx="2">
                  <c:v>178</c:v>
                </c:pt>
                <c:pt idx="3">
                  <c:v>185</c:v>
                </c:pt>
                <c:pt idx="4">
                  <c:v>189</c:v>
                </c:pt>
                <c:pt idx="5">
                  <c:v>189</c:v>
                </c:pt>
                <c:pt idx="6">
                  <c:v>186</c:v>
                </c:pt>
                <c:pt idx="7">
                  <c:v>174</c:v>
                </c:pt>
                <c:pt idx="8">
                  <c:v>187</c:v>
                </c:pt>
                <c:pt idx="9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97-4E21-BA7D-2F3E6EA4B5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72725743"/>
        <c:axId val="1072716623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region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Zelemér</c:v>
                      </c:pt>
                      <c:pt idx="1">
                        <c:v>Zirc</c:v>
                      </c:pt>
                      <c:pt idx="2">
                        <c:v>Zrínyitelep</c:v>
                      </c:pt>
                      <c:pt idx="3">
                        <c:v>Zánka-Erzsébettábor</c:v>
                      </c:pt>
                      <c:pt idx="4">
                        <c:v>Ádánd</c:v>
                      </c:pt>
                      <c:pt idx="5">
                        <c:v>Érd</c:v>
                      </c:pt>
                      <c:pt idx="6">
                        <c:v>Őfehértó</c:v>
                      </c:pt>
                      <c:pt idx="7">
                        <c:v>Ölbő-Alsószeleste</c:v>
                      </c:pt>
                      <c:pt idx="8">
                        <c:v>Zalapatakalja</c:v>
                      </c:pt>
                      <c:pt idx="9">
                        <c:v>Zalaszentjakab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  <c:pt idx="9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9B97-4E21-BA7D-2F3E6EA4B5E9}"/>
                  </c:ext>
                </c:extLst>
              </c15:ser>
            </c15:filteredBarSeries>
          </c:ext>
        </c:extLst>
      </c:barChart>
      <c:lineChart>
        <c:grouping val="standard"/>
        <c:varyColors val="0"/>
        <c:ser>
          <c:idx val="3"/>
          <c:order val="3"/>
          <c:tx>
            <c:strRef>
              <c:f>Sheet1!$E$1</c:f>
              <c:strCache>
                <c:ptCount val="1"/>
                <c:pt idx="0">
                  <c:v>percent_delayed_days</c:v>
                </c:pt>
              </c:strCache>
            </c:strRef>
          </c:tx>
          <c:spPr>
            <a:ln w="28575" cap="rnd">
              <a:solidFill>
                <a:srgbClr val="0E284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Sheet1!$A$2:$A$11</c:f>
              <c:strCache>
                <c:ptCount val="10"/>
                <c:pt idx="0">
                  <c:v>Zelemér</c:v>
                </c:pt>
                <c:pt idx="1">
                  <c:v>Zirc</c:v>
                </c:pt>
                <c:pt idx="2">
                  <c:v>Zrínyitelep</c:v>
                </c:pt>
                <c:pt idx="3">
                  <c:v>Zánka-Erzsébettábor</c:v>
                </c:pt>
                <c:pt idx="4">
                  <c:v>Ádánd</c:v>
                </c:pt>
                <c:pt idx="5">
                  <c:v>Érd</c:v>
                </c:pt>
                <c:pt idx="6">
                  <c:v>Őfehértó</c:v>
                </c:pt>
                <c:pt idx="7">
                  <c:v>Ölbő-Alsószeleste</c:v>
                </c:pt>
                <c:pt idx="8">
                  <c:v>Zalapatakalja</c:v>
                </c:pt>
                <c:pt idx="9">
                  <c:v>Zalaszentjakab</c:v>
                </c:pt>
              </c:strCache>
            </c:strRef>
          </c:cat>
          <c:val>
            <c:numRef>
              <c:f>Sheet1!$E$2:$E$11</c:f>
              <c:numCache>
                <c:formatCode>0%</c:formatCode>
                <c:ptCount val="1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07-4F14-96A3-4E18F1BF45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30245519"/>
        <c:axId val="930248879"/>
      </c:lineChart>
      <c:catAx>
        <c:axId val="10727257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16623"/>
        <c:crosses val="autoZero"/>
        <c:auto val="1"/>
        <c:lblAlgn val="ctr"/>
        <c:lblOffset val="100"/>
        <c:noMultiLvlLbl val="0"/>
      </c:catAx>
      <c:valAx>
        <c:axId val="1072716623"/>
        <c:scaling>
          <c:orientation val="minMax"/>
          <c:max val="19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072725743"/>
        <c:crosses val="autoZero"/>
        <c:crossBetween val="between"/>
      </c:valAx>
      <c:valAx>
        <c:axId val="930248879"/>
        <c:scaling>
          <c:orientation val="minMax"/>
          <c:max val="1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930245519"/>
        <c:crosses val="max"/>
        <c:crossBetween val="between"/>
      </c:valAx>
      <c:catAx>
        <c:axId val="930245519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30248879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5AA609-5BF7-437F-B9FD-28315C7D5CF5}" type="doc">
      <dgm:prSet loTypeId="urn:microsoft.com/office/officeart/2005/8/layout/hierarchy3" loCatId="hierarchy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hu-HU"/>
        </a:p>
      </dgm:t>
    </dgm:pt>
    <dgm:pt modelId="{939F353C-B323-42B6-8285-79FBA7B3B9C5}">
      <dgm:prSet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Business Aspects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6C39B6C8-48A5-4CF2-873B-796D18F1E8DF}" type="parTrans" cxnId="{F9E97FCC-DBD7-4DD6-B694-37C81FA4B353}">
      <dgm:prSet/>
      <dgm:spPr/>
      <dgm:t>
        <a:bodyPr/>
        <a:lstStyle/>
        <a:p>
          <a:endParaRPr lang="hu-HU"/>
        </a:p>
      </dgm:t>
    </dgm:pt>
    <dgm:pt modelId="{278A22DC-737A-44BB-A064-B11726338040}" type="sibTrans" cxnId="{F9E97FCC-DBD7-4DD6-B694-37C81FA4B353}">
      <dgm:prSet/>
      <dgm:spPr/>
      <dgm:t>
        <a:bodyPr/>
        <a:lstStyle/>
        <a:p>
          <a:endParaRPr lang="hu-HU"/>
        </a:p>
      </dgm:t>
    </dgm:pt>
    <dgm:pt modelId="{703B00B5-37AA-411E-9290-6034D2808909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Stakeholders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57759E6E-08F0-45EA-93AA-8A3967E8D15E}" type="parTrans" cxnId="{5D9A3EDE-D5CA-4061-AC56-2E1BA1E82C19}">
      <dgm:prSet/>
      <dgm:spPr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86473212-4FD6-4A02-B7CD-251719552043}" type="sibTrans" cxnId="{5D9A3EDE-D5CA-4061-AC56-2E1BA1E82C19}">
      <dgm:prSet/>
      <dgm:spPr/>
      <dgm:t>
        <a:bodyPr/>
        <a:lstStyle/>
        <a:p>
          <a:endParaRPr lang="hu-HU"/>
        </a:p>
      </dgm:t>
    </dgm:pt>
    <dgm:pt modelId="{20E2D4B1-2A9D-4822-860E-3F3B006BB5B3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>
              <a:latin typeface="Poppins" panose="00000500000000000000" pitchFamily="2" charset="0"/>
              <a:cs typeface="Poppins" panose="00000500000000000000" pitchFamily="2" charset="0"/>
            </a:rPr>
            <a:t>Value Added</a:t>
          </a:r>
          <a:endParaRPr lang="hu-HU" sz="160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5E6D589-4529-4C08-8B8E-56C80D31CD57}" type="parTrans" cxnId="{8F97DB9E-5DB3-458F-8F16-D93D0A002B3E}">
      <dgm:prSet/>
      <dgm:spPr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90787010-1FF0-4F37-92E2-15C74A0D5FE8}" type="sibTrans" cxnId="{8F97DB9E-5DB3-458F-8F16-D93D0A002B3E}">
      <dgm:prSet/>
      <dgm:spPr/>
      <dgm:t>
        <a:bodyPr/>
        <a:lstStyle/>
        <a:p>
          <a:endParaRPr lang="hu-HU"/>
        </a:p>
      </dgm:t>
    </dgm:pt>
    <dgm:pt modelId="{C2698421-B8C7-435C-A7F0-0A04DDCC4FB3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>
              <a:latin typeface="Poppins" panose="00000500000000000000" pitchFamily="2" charset="0"/>
              <a:cs typeface="Poppins" panose="00000500000000000000" pitchFamily="2" charset="0"/>
            </a:rPr>
            <a:t>KPIs</a:t>
          </a:r>
          <a:endParaRPr lang="hu-HU" sz="160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09ECE808-B6FE-46DF-AD85-8BE6F6AD511D}" type="parTrans" cxnId="{DD88312E-3DCE-403E-81E6-05A07B77E99F}">
      <dgm:prSet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C85CF82C-6CCB-4F46-AF12-744D64505677}" type="sibTrans" cxnId="{DD88312E-3DCE-403E-81E6-05A07B77E99F}">
      <dgm:prSet/>
      <dgm:spPr/>
      <dgm:t>
        <a:bodyPr/>
        <a:lstStyle/>
        <a:p>
          <a:endParaRPr lang="hu-HU"/>
        </a:p>
      </dgm:t>
    </dgm:pt>
    <dgm:pt modelId="{49507402-8045-4669-8DB9-3BF7FD196BE8}">
      <dgm:prSet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Data pipeline 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CEBFA402-EE69-4717-9F1B-CB94F3CAB67F}" type="parTrans" cxnId="{5BF690A5-8BDB-47D5-B2BF-D71B27152613}">
      <dgm:prSet/>
      <dgm:spPr/>
      <dgm:t>
        <a:bodyPr/>
        <a:lstStyle/>
        <a:p>
          <a:endParaRPr lang="hu-HU"/>
        </a:p>
      </dgm:t>
    </dgm:pt>
    <dgm:pt modelId="{0AD295CC-3093-49F0-BBEE-27F86C2A81DD}" type="sibTrans" cxnId="{5BF690A5-8BDB-47D5-B2BF-D71B27152613}">
      <dgm:prSet/>
      <dgm:spPr/>
      <dgm:t>
        <a:bodyPr/>
        <a:lstStyle/>
        <a:p>
          <a:endParaRPr lang="hu-HU"/>
        </a:p>
      </dgm:t>
    </dgm:pt>
    <dgm:pt modelId="{70A7D9FC-DD87-4634-9522-B8FB561EB462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>
              <a:latin typeface="Poppins" panose="00000500000000000000" pitchFamily="2" charset="0"/>
              <a:cs typeface="Poppins" panose="00000500000000000000" pitchFamily="2" charset="0"/>
            </a:rPr>
            <a:t>Data Pipeline</a:t>
          </a:r>
          <a:endParaRPr lang="hu-HU" sz="160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8B4EB053-CCC9-40B6-B3DF-D6261D6F9710}" type="parTrans" cxnId="{6737A06B-3ADB-4F9F-B2B8-7B97FC95BCAC}">
      <dgm:prSet/>
      <dgm:spPr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79CA70BA-400E-49C9-9871-666355E3AA36}" type="sibTrans" cxnId="{6737A06B-3ADB-4F9F-B2B8-7B97FC95BCAC}">
      <dgm:prSet/>
      <dgm:spPr/>
      <dgm:t>
        <a:bodyPr/>
        <a:lstStyle/>
        <a:p>
          <a:endParaRPr lang="hu-HU"/>
        </a:p>
      </dgm:t>
    </dgm:pt>
    <dgm:pt modelId="{787F5FC9-65B6-4DCB-8856-9313B08B2151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>
              <a:latin typeface="Poppins" panose="00000500000000000000" pitchFamily="2" charset="0"/>
              <a:cs typeface="Poppins" panose="00000500000000000000" pitchFamily="2" charset="0"/>
            </a:rPr>
            <a:t>Cost Breakdown</a:t>
          </a:r>
          <a:endParaRPr lang="hu-HU" sz="160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9A4C9375-FB78-431A-80C7-4586B08ED93B}" type="parTrans" cxnId="{5B66EDB1-3F19-4233-944E-D25783629140}">
      <dgm:prSet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CFFCC1AB-A51A-47D3-922C-8E4B87319F55}" type="sibTrans" cxnId="{5B66EDB1-3F19-4233-944E-D25783629140}">
      <dgm:prSet/>
      <dgm:spPr/>
      <dgm:t>
        <a:bodyPr/>
        <a:lstStyle/>
        <a:p>
          <a:endParaRPr lang="hu-HU"/>
        </a:p>
      </dgm:t>
    </dgm:pt>
    <dgm:pt modelId="{4DD02A9C-1CDE-4BDF-908C-D865AEB5B7F4}">
      <dgm:prSet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architecture 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553BD724-508E-4F2A-A527-28A5858EC518}" type="parTrans" cxnId="{9F9C9FA6-647C-4853-9222-D872CCAE31FD}">
      <dgm:prSet/>
      <dgm:spPr/>
      <dgm:t>
        <a:bodyPr/>
        <a:lstStyle/>
        <a:p>
          <a:endParaRPr lang="hu-HU"/>
        </a:p>
      </dgm:t>
    </dgm:pt>
    <dgm:pt modelId="{0589A464-4B03-4A9A-8877-3C26ACA778E2}" type="sibTrans" cxnId="{9F9C9FA6-647C-4853-9222-D872CCAE31FD}">
      <dgm:prSet/>
      <dgm:spPr/>
      <dgm:t>
        <a:bodyPr/>
        <a:lstStyle/>
        <a:p>
          <a:endParaRPr lang="hu-HU"/>
        </a:p>
      </dgm:t>
    </dgm:pt>
    <dgm:pt modelId="{13EE4B72-02D9-4227-BA1D-C8D19BBB1306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Preprocessing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E15BEA66-D91C-4E81-A9F9-8092546C9671}" type="parTrans" cxnId="{0BEB20F8-7BA8-4F5B-AFEC-CBF50809E8E1}">
      <dgm:prSet/>
      <dgm:spPr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134C94E6-943B-497D-B7EB-FCF3F29BD564}" type="sibTrans" cxnId="{0BEB20F8-7BA8-4F5B-AFEC-CBF50809E8E1}">
      <dgm:prSet/>
      <dgm:spPr/>
      <dgm:t>
        <a:bodyPr/>
        <a:lstStyle/>
        <a:p>
          <a:endParaRPr lang="hu-HU"/>
        </a:p>
      </dgm:t>
    </dgm:pt>
    <dgm:pt modelId="{02B7E54D-CA21-45C0-8917-31BEEF186940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Athena Database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61D18753-39BE-4609-8AA8-A3055292D614}" type="parTrans" cxnId="{60A8D900-C199-48D0-AFD2-93B7D53A4C35}">
      <dgm:prSet/>
      <dgm:spPr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A993D959-B7B1-4322-9D8F-D9183C096DA1}" type="sibTrans" cxnId="{60A8D900-C199-48D0-AFD2-93B7D53A4C35}">
      <dgm:prSet/>
      <dgm:spPr/>
      <dgm:t>
        <a:bodyPr/>
        <a:lstStyle/>
        <a:p>
          <a:endParaRPr lang="hu-HU"/>
        </a:p>
      </dgm:t>
    </dgm:pt>
    <dgm:pt modelId="{2EABF0BF-F8BE-431F-96B5-1A38440F536C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Weekly Update Pipeline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9FF08848-BA6C-4D9D-ABE4-D31F18F1AD92}" type="parTrans" cxnId="{6F155D31-72CC-41C2-960E-45A7037FA9A2}">
      <dgm:prSet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4C6F4256-4882-4CCB-B267-ACB93AD4A6C7}" type="sibTrans" cxnId="{6F155D31-72CC-41C2-960E-45A7037FA9A2}">
      <dgm:prSet/>
      <dgm:spPr/>
      <dgm:t>
        <a:bodyPr/>
        <a:lstStyle/>
        <a:p>
          <a:endParaRPr lang="hu-HU"/>
        </a:p>
      </dgm:t>
    </dgm:pt>
    <dgm:pt modelId="{213A1D84-E3B4-4D64-9F88-A65C0707EE45}">
      <dgm:prSet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Closing Remarks 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DCC07603-D370-4100-A016-AE6A05B66669}" type="parTrans" cxnId="{BE2F45C5-CD78-4E99-A7F4-5E522773B2BA}">
      <dgm:prSet/>
      <dgm:spPr/>
      <dgm:t>
        <a:bodyPr/>
        <a:lstStyle/>
        <a:p>
          <a:endParaRPr lang="hu-HU"/>
        </a:p>
      </dgm:t>
    </dgm:pt>
    <dgm:pt modelId="{377D27A4-CD67-4664-B744-60C5E8F9AD2A}" type="sibTrans" cxnId="{BE2F45C5-CD78-4E99-A7F4-5E522773B2BA}">
      <dgm:prSet/>
      <dgm:spPr/>
      <dgm:t>
        <a:bodyPr/>
        <a:lstStyle/>
        <a:p>
          <a:endParaRPr lang="hu-HU"/>
        </a:p>
      </dgm:t>
    </dgm:pt>
    <dgm:pt modelId="{FD01FA4B-3B4A-41E9-82EA-78AD3252EEAC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Future Considerations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1BCE3CAA-15FE-4D86-94ED-3FF165EABFA3}" type="parTrans" cxnId="{2241EC8D-568A-49EA-A6E5-907E78570E5E}">
      <dgm:prSet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9EE8A0E7-734C-4EDC-8634-DE5204B497D5}" type="sibTrans" cxnId="{2241EC8D-568A-49EA-A6E5-907E78570E5E}">
      <dgm:prSet/>
      <dgm:spPr/>
      <dgm:t>
        <a:bodyPr/>
        <a:lstStyle/>
        <a:p>
          <a:endParaRPr lang="hu-HU"/>
        </a:p>
      </dgm:t>
    </dgm:pt>
    <dgm:pt modelId="{AE27C98D-0D77-4446-95AE-2FA04C985AB4}">
      <dgm:prSet custT="1"/>
      <dgm:spPr>
        <a:solidFill>
          <a:srgbClr val="D0D5DB">
            <a:alpha val="90000"/>
          </a:srgbClr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Technical Details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043C2DC6-F7BD-4BD7-99CF-9D1D6AABB6D5}" type="parTrans" cxnId="{69AAA8E1-2183-4979-BEF6-E59801354673}">
      <dgm:prSet/>
      <dgm:spPr/>
      <dgm:t>
        <a:bodyPr/>
        <a:lstStyle/>
        <a:p>
          <a:endParaRPr lang="hu-HU"/>
        </a:p>
      </dgm:t>
    </dgm:pt>
    <dgm:pt modelId="{22726CC2-BE68-4BB0-9FBB-764DF0F1B1CB}" type="sibTrans" cxnId="{69AAA8E1-2183-4979-BEF6-E59801354673}">
      <dgm:prSet/>
      <dgm:spPr/>
      <dgm:t>
        <a:bodyPr/>
        <a:lstStyle/>
        <a:p>
          <a:endParaRPr lang="hu-HU"/>
        </a:p>
      </dgm:t>
    </dgm:pt>
    <dgm:pt modelId="{FC74B5AF-7EBC-4D35-A477-C2EA103F9DD1}" type="pres">
      <dgm:prSet presAssocID="{635AA609-5BF7-437F-B9FD-28315C7D5CF5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D70EDAB-BE6D-4BBD-A7EF-7493A9AA3333}" type="pres">
      <dgm:prSet presAssocID="{939F353C-B323-42B6-8285-79FBA7B3B9C5}" presName="root" presStyleCnt="0"/>
      <dgm:spPr/>
    </dgm:pt>
    <dgm:pt modelId="{86F46EE7-2048-4C06-9DFC-DCC53AF60DB8}" type="pres">
      <dgm:prSet presAssocID="{939F353C-B323-42B6-8285-79FBA7B3B9C5}" presName="rootComposite" presStyleCnt="0"/>
      <dgm:spPr/>
    </dgm:pt>
    <dgm:pt modelId="{4D70CE4F-8608-4508-8138-BD65D51AB748}" type="pres">
      <dgm:prSet presAssocID="{939F353C-B323-42B6-8285-79FBA7B3B9C5}" presName="rootText" presStyleLbl="node1" presStyleIdx="0" presStyleCnt="4" custScaleX="120887"/>
      <dgm:spPr/>
    </dgm:pt>
    <dgm:pt modelId="{B177B73E-6C7A-490C-B52F-6F0E70C85512}" type="pres">
      <dgm:prSet presAssocID="{939F353C-B323-42B6-8285-79FBA7B3B9C5}" presName="rootConnector" presStyleLbl="node1" presStyleIdx="0" presStyleCnt="4"/>
      <dgm:spPr/>
    </dgm:pt>
    <dgm:pt modelId="{305AFB5A-E6F9-4B12-A4B6-E5EB13D1BE80}" type="pres">
      <dgm:prSet presAssocID="{939F353C-B323-42B6-8285-79FBA7B3B9C5}" presName="childShape" presStyleCnt="0"/>
      <dgm:spPr/>
    </dgm:pt>
    <dgm:pt modelId="{E9CB58E0-89E3-4DE9-BE40-05A892185E1A}" type="pres">
      <dgm:prSet presAssocID="{57759E6E-08F0-45EA-93AA-8A3967E8D15E}" presName="Name13" presStyleLbl="parChTrans1D2" presStyleIdx="0" presStyleCnt="10"/>
      <dgm:spPr/>
    </dgm:pt>
    <dgm:pt modelId="{0C804C6D-3EDD-4C25-8BAF-F68C05AB8920}" type="pres">
      <dgm:prSet presAssocID="{703B00B5-37AA-411E-9290-6034D2808909}" presName="childText" presStyleLbl="bgAcc1" presStyleIdx="0" presStyleCnt="10" custScaleX="123926">
        <dgm:presLayoutVars>
          <dgm:bulletEnabled val="1"/>
        </dgm:presLayoutVars>
      </dgm:prSet>
      <dgm:spPr/>
    </dgm:pt>
    <dgm:pt modelId="{961CC46E-F200-48DA-AC3D-137DBF053256}" type="pres">
      <dgm:prSet presAssocID="{45E6D589-4529-4C08-8B8E-56C80D31CD57}" presName="Name13" presStyleLbl="parChTrans1D2" presStyleIdx="1" presStyleCnt="10"/>
      <dgm:spPr/>
    </dgm:pt>
    <dgm:pt modelId="{3BE329EC-1A3D-4879-A7CD-EE9588DD14E0}" type="pres">
      <dgm:prSet presAssocID="{20E2D4B1-2A9D-4822-860E-3F3B006BB5B3}" presName="childText" presStyleLbl="bgAcc1" presStyleIdx="1" presStyleCnt="10" custScaleX="123926">
        <dgm:presLayoutVars>
          <dgm:bulletEnabled val="1"/>
        </dgm:presLayoutVars>
      </dgm:prSet>
      <dgm:spPr/>
    </dgm:pt>
    <dgm:pt modelId="{BDBCC755-BD26-4FBE-B2E7-0CFF85D578EB}" type="pres">
      <dgm:prSet presAssocID="{09ECE808-B6FE-46DF-AD85-8BE6F6AD511D}" presName="Name13" presStyleLbl="parChTrans1D2" presStyleIdx="2" presStyleCnt="10"/>
      <dgm:spPr/>
    </dgm:pt>
    <dgm:pt modelId="{53E5B9D0-EE6E-45E0-9565-0D855021C10B}" type="pres">
      <dgm:prSet presAssocID="{C2698421-B8C7-435C-A7F0-0A04DDCC4FB3}" presName="childText" presStyleLbl="bgAcc1" presStyleIdx="2" presStyleCnt="10" custScaleX="123926">
        <dgm:presLayoutVars>
          <dgm:bulletEnabled val="1"/>
        </dgm:presLayoutVars>
      </dgm:prSet>
      <dgm:spPr/>
    </dgm:pt>
    <dgm:pt modelId="{8593FD8B-A09F-455C-B6AF-EF637E0B084F}" type="pres">
      <dgm:prSet presAssocID="{49507402-8045-4669-8DB9-3BF7FD196BE8}" presName="root" presStyleCnt="0"/>
      <dgm:spPr/>
    </dgm:pt>
    <dgm:pt modelId="{985ACAA5-22CA-46CC-B525-506C4D80A9F9}" type="pres">
      <dgm:prSet presAssocID="{49507402-8045-4669-8DB9-3BF7FD196BE8}" presName="rootComposite" presStyleCnt="0"/>
      <dgm:spPr/>
    </dgm:pt>
    <dgm:pt modelId="{7E30CEFD-1E42-45C6-9CEC-7B8A15144027}" type="pres">
      <dgm:prSet presAssocID="{49507402-8045-4669-8DB9-3BF7FD196BE8}" presName="rootText" presStyleLbl="node1" presStyleIdx="1" presStyleCnt="4" custScaleX="120887"/>
      <dgm:spPr/>
    </dgm:pt>
    <dgm:pt modelId="{75C895AB-2598-423B-AC3A-240731C7A42D}" type="pres">
      <dgm:prSet presAssocID="{49507402-8045-4669-8DB9-3BF7FD196BE8}" presName="rootConnector" presStyleLbl="node1" presStyleIdx="1" presStyleCnt="4"/>
      <dgm:spPr/>
    </dgm:pt>
    <dgm:pt modelId="{47D5114A-09AB-4AEC-A9C3-B48280D3BABC}" type="pres">
      <dgm:prSet presAssocID="{49507402-8045-4669-8DB9-3BF7FD196BE8}" presName="childShape" presStyleCnt="0"/>
      <dgm:spPr/>
    </dgm:pt>
    <dgm:pt modelId="{F0DDD343-0CAB-4510-AC52-A8D69F3FC118}" type="pres">
      <dgm:prSet presAssocID="{8B4EB053-CCC9-40B6-B3DF-D6261D6F9710}" presName="Name13" presStyleLbl="parChTrans1D2" presStyleIdx="3" presStyleCnt="10"/>
      <dgm:spPr/>
    </dgm:pt>
    <dgm:pt modelId="{4F87C512-018C-4400-9246-ACBEB73F655B}" type="pres">
      <dgm:prSet presAssocID="{70A7D9FC-DD87-4634-9522-B8FB561EB462}" presName="childText" presStyleLbl="bgAcc1" presStyleIdx="3" presStyleCnt="10" custScaleX="123926">
        <dgm:presLayoutVars>
          <dgm:bulletEnabled val="1"/>
        </dgm:presLayoutVars>
      </dgm:prSet>
      <dgm:spPr/>
    </dgm:pt>
    <dgm:pt modelId="{774AB340-FAE0-4455-B7EE-AE852AE742F6}" type="pres">
      <dgm:prSet presAssocID="{9A4C9375-FB78-431A-80C7-4586B08ED93B}" presName="Name13" presStyleLbl="parChTrans1D2" presStyleIdx="4" presStyleCnt="10"/>
      <dgm:spPr/>
    </dgm:pt>
    <dgm:pt modelId="{9FD67927-6F0D-4BC0-80E1-766B1ACC9585}" type="pres">
      <dgm:prSet presAssocID="{787F5FC9-65B6-4DCB-8856-9313B08B2151}" presName="childText" presStyleLbl="bgAcc1" presStyleIdx="4" presStyleCnt="10" custScaleX="123926">
        <dgm:presLayoutVars>
          <dgm:bulletEnabled val="1"/>
        </dgm:presLayoutVars>
      </dgm:prSet>
      <dgm:spPr/>
    </dgm:pt>
    <dgm:pt modelId="{DF9F8479-8B0D-439F-9215-383ADA1131CF}" type="pres">
      <dgm:prSet presAssocID="{4DD02A9C-1CDE-4BDF-908C-D865AEB5B7F4}" presName="root" presStyleCnt="0"/>
      <dgm:spPr/>
    </dgm:pt>
    <dgm:pt modelId="{95CF8C65-052D-4EF4-BAC2-275BA1E2C00F}" type="pres">
      <dgm:prSet presAssocID="{4DD02A9C-1CDE-4BDF-908C-D865AEB5B7F4}" presName="rootComposite" presStyleCnt="0"/>
      <dgm:spPr/>
    </dgm:pt>
    <dgm:pt modelId="{20EFAA1B-1632-4D70-97F0-18E6B88F2B0C}" type="pres">
      <dgm:prSet presAssocID="{4DD02A9C-1CDE-4BDF-908C-D865AEB5B7F4}" presName="rootText" presStyleLbl="node1" presStyleIdx="2" presStyleCnt="4" custScaleX="120887"/>
      <dgm:spPr/>
    </dgm:pt>
    <dgm:pt modelId="{F2C6455D-16C0-4B66-A0D7-2CCB08CAE82F}" type="pres">
      <dgm:prSet presAssocID="{4DD02A9C-1CDE-4BDF-908C-D865AEB5B7F4}" presName="rootConnector" presStyleLbl="node1" presStyleIdx="2" presStyleCnt="4"/>
      <dgm:spPr/>
    </dgm:pt>
    <dgm:pt modelId="{69AFB289-2970-4FED-BCD7-31DB043C0680}" type="pres">
      <dgm:prSet presAssocID="{4DD02A9C-1CDE-4BDF-908C-D865AEB5B7F4}" presName="childShape" presStyleCnt="0"/>
      <dgm:spPr/>
    </dgm:pt>
    <dgm:pt modelId="{4EACD9BC-F8CD-4D16-8272-9147A53B50F8}" type="pres">
      <dgm:prSet presAssocID="{E15BEA66-D91C-4E81-A9F9-8092546C9671}" presName="Name13" presStyleLbl="parChTrans1D2" presStyleIdx="5" presStyleCnt="10"/>
      <dgm:spPr/>
    </dgm:pt>
    <dgm:pt modelId="{EC426548-3487-47A4-9684-104075DB42CD}" type="pres">
      <dgm:prSet presAssocID="{13EE4B72-02D9-4227-BA1D-C8D19BBB1306}" presName="childText" presStyleLbl="bgAcc1" presStyleIdx="5" presStyleCnt="10" custScaleX="123926">
        <dgm:presLayoutVars>
          <dgm:bulletEnabled val="1"/>
        </dgm:presLayoutVars>
      </dgm:prSet>
      <dgm:spPr/>
    </dgm:pt>
    <dgm:pt modelId="{785FACBE-F007-45C5-849C-4BDCA15C47ED}" type="pres">
      <dgm:prSet presAssocID="{61D18753-39BE-4609-8AA8-A3055292D614}" presName="Name13" presStyleLbl="parChTrans1D2" presStyleIdx="6" presStyleCnt="10"/>
      <dgm:spPr/>
    </dgm:pt>
    <dgm:pt modelId="{41513BE6-2CC5-474A-9E0C-4C59A90C3DD0}" type="pres">
      <dgm:prSet presAssocID="{02B7E54D-CA21-45C0-8917-31BEEF186940}" presName="childText" presStyleLbl="bgAcc1" presStyleIdx="6" presStyleCnt="10" custScaleX="123926">
        <dgm:presLayoutVars>
          <dgm:bulletEnabled val="1"/>
        </dgm:presLayoutVars>
      </dgm:prSet>
      <dgm:spPr/>
    </dgm:pt>
    <dgm:pt modelId="{1E415699-F921-48B3-8922-5C07EC9663D2}" type="pres">
      <dgm:prSet presAssocID="{9FF08848-BA6C-4D9D-ABE4-D31F18F1AD92}" presName="Name13" presStyleLbl="parChTrans1D2" presStyleIdx="7" presStyleCnt="10"/>
      <dgm:spPr/>
    </dgm:pt>
    <dgm:pt modelId="{6B50EE0C-951D-4F6B-93CD-375C2114CEA9}" type="pres">
      <dgm:prSet presAssocID="{2EABF0BF-F8BE-431F-96B5-1A38440F536C}" presName="childText" presStyleLbl="bgAcc1" presStyleIdx="7" presStyleCnt="10" custScaleX="123926">
        <dgm:presLayoutVars>
          <dgm:bulletEnabled val="1"/>
        </dgm:presLayoutVars>
      </dgm:prSet>
      <dgm:spPr/>
    </dgm:pt>
    <dgm:pt modelId="{10D2A649-97E0-424C-90A1-47CC259E942F}" type="pres">
      <dgm:prSet presAssocID="{213A1D84-E3B4-4D64-9F88-A65C0707EE45}" presName="root" presStyleCnt="0"/>
      <dgm:spPr/>
    </dgm:pt>
    <dgm:pt modelId="{90B59678-30E2-4988-8D51-0F958F95B84D}" type="pres">
      <dgm:prSet presAssocID="{213A1D84-E3B4-4D64-9F88-A65C0707EE45}" presName="rootComposite" presStyleCnt="0"/>
      <dgm:spPr/>
    </dgm:pt>
    <dgm:pt modelId="{26F0190D-BCE4-4F7E-A250-762BFA4F7E68}" type="pres">
      <dgm:prSet presAssocID="{213A1D84-E3B4-4D64-9F88-A65C0707EE45}" presName="rootText" presStyleLbl="node1" presStyleIdx="3" presStyleCnt="4" custScaleX="120887"/>
      <dgm:spPr/>
    </dgm:pt>
    <dgm:pt modelId="{908164DF-41B3-44EC-ACCE-DDB35E623DD9}" type="pres">
      <dgm:prSet presAssocID="{213A1D84-E3B4-4D64-9F88-A65C0707EE45}" presName="rootConnector" presStyleLbl="node1" presStyleIdx="3" presStyleCnt="4"/>
      <dgm:spPr/>
    </dgm:pt>
    <dgm:pt modelId="{DE4237DF-F561-4038-B634-085B13ADD948}" type="pres">
      <dgm:prSet presAssocID="{213A1D84-E3B4-4D64-9F88-A65C0707EE45}" presName="childShape" presStyleCnt="0"/>
      <dgm:spPr/>
    </dgm:pt>
    <dgm:pt modelId="{9A36096D-967E-4F93-8F01-ECCD412E6B3A}" type="pres">
      <dgm:prSet presAssocID="{1BCE3CAA-15FE-4D86-94ED-3FF165EABFA3}" presName="Name13" presStyleLbl="parChTrans1D2" presStyleIdx="8" presStyleCnt="10"/>
      <dgm:spPr/>
    </dgm:pt>
    <dgm:pt modelId="{E51ECE6B-4D5A-49A6-A859-28C393671697}" type="pres">
      <dgm:prSet presAssocID="{FD01FA4B-3B4A-41E9-82EA-78AD3252EEAC}" presName="childText" presStyleLbl="bgAcc1" presStyleIdx="8" presStyleCnt="10" custScaleX="123926">
        <dgm:presLayoutVars>
          <dgm:bulletEnabled val="1"/>
        </dgm:presLayoutVars>
      </dgm:prSet>
      <dgm:spPr/>
    </dgm:pt>
    <dgm:pt modelId="{2F2E51CE-CF25-4D13-BC68-34D09092431D}" type="pres">
      <dgm:prSet presAssocID="{043C2DC6-F7BD-4BD7-99CF-9D1D6AABB6D5}" presName="Name13" presStyleLbl="parChTrans1D2" presStyleIdx="9" presStyleCnt="10"/>
      <dgm:spPr/>
    </dgm:pt>
    <dgm:pt modelId="{ABECF22C-6DF1-40DC-93A9-AC4A4E0B1D63}" type="pres">
      <dgm:prSet presAssocID="{AE27C98D-0D77-4446-95AE-2FA04C985AB4}" presName="childText" presStyleLbl="bgAcc1" presStyleIdx="9" presStyleCnt="10" custScaleX="123062">
        <dgm:presLayoutVars>
          <dgm:bulletEnabled val="1"/>
        </dgm:presLayoutVars>
      </dgm:prSet>
      <dgm:spPr/>
    </dgm:pt>
  </dgm:ptLst>
  <dgm:cxnLst>
    <dgm:cxn modelId="{60A8D900-C199-48D0-AFD2-93B7D53A4C35}" srcId="{4DD02A9C-1CDE-4BDF-908C-D865AEB5B7F4}" destId="{02B7E54D-CA21-45C0-8917-31BEEF186940}" srcOrd="1" destOrd="0" parTransId="{61D18753-39BE-4609-8AA8-A3055292D614}" sibTransId="{A993D959-B7B1-4322-9D8F-D9183C096DA1}"/>
    <dgm:cxn modelId="{94522502-633D-4990-88E2-3EEBE4967194}" type="presOf" srcId="{213A1D84-E3B4-4D64-9F88-A65C0707EE45}" destId="{26F0190D-BCE4-4F7E-A250-762BFA4F7E68}" srcOrd="0" destOrd="0" presId="urn:microsoft.com/office/officeart/2005/8/layout/hierarchy3"/>
    <dgm:cxn modelId="{BC027C06-7818-4B28-BF6D-025A2B9B3235}" type="presOf" srcId="{57759E6E-08F0-45EA-93AA-8A3967E8D15E}" destId="{E9CB58E0-89E3-4DE9-BE40-05A892185E1A}" srcOrd="0" destOrd="0" presId="urn:microsoft.com/office/officeart/2005/8/layout/hierarchy3"/>
    <dgm:cxn modelId="{A8ECCD19-458A-4A05-815F-2FA2913DDADB}" type="presOf" srcId="{49507402-8045-4669-8DB9-3BF7FD196BE8}" destId="{7E30CEFD-1E42-45C6-9CEC-7B8A15144027}" srcOrd="0" destOrd="0" presId="urn:microsoft.com/office/officeart/2005/8/layout/hierarchy3"/>
    <dgm:cxn modelId="{6EE8A720-385E-4F7E-B981-C8C6D6A5A74D}" type="presOf" srcId="{4DD02A9C-1CDE-4BDF-908C-D865AEB5B7F4}" destId="{20EFAA1B-1632-4D70-97F0-18E6B88F2B0C}" srcOrd="0" destOrd="0" presId="urn:microsoft.com/office/officeart/2005/8/layout/hierarchy3"/>
    <dgm:cxn modelId="{729EAA22-51CA-4AA5-8758-927B66B731C4}" type="presOf" srcId="{70A7D9FC-DD87-4634-9522-B8FB561EB462}" destId="{4F87C512-018C-4400-9246-ACBEB73F655B}" srcOrd="0" destOrd="0" presId="urn:microsoft.com/office/officeart/2005/8/layout/hierarchy3"/>
    <dgm:cxn modelId="{978D9F28-2867-46FD-B344-0ED764874802}" type="presOf" srcId="{635AA609-5BF7-437F-B9FD-28315C7D5CF5}" destId="{FC74B5AF-7EBC-4D35-A477-C2EA103F9DD1}" srcOrd="0" destOrd="0" presId="urn:microsoft.com/office/officeart/2005/8/layout/hierarchy3"/>
    <dgm:cxn modelId="{DD88312E-3DCE-403E-81E6-05A07B77E99F}" srcId="{939F353C-B323-42B6-8285-79FBA7B3B9C5}" destId="{C2698421-B8C7-435C-A7F0-0A04DDCC4FB3}" srcOrd="2" destOrd="0" parTransId="{09ECE808-B6FE-46DF-AD85-8BE6F6AD511D}" sibTransId="{C85CF82C-6CCB-4F46-AF12-744D64505677}"/>
    <dgm:cxn modelId="{4E4EAC30-89E2-486D-B484-B127A829406C}" type="presOf" srcId="{02B7E54D-CA21-45C0-8917-31BEEF186940}" destId="{41513BE6-2CC5-474A-9E0C-4C59A90C3DD0}" srcOrd="0" destOrd="0" presId="urn:microsoft.com/office/officeart/2005/8/layout/hierarchy3"/>
    <dgm:cxn modelId="{6F155D31-72CC-41C2-960E-45A7037FA9A2}" srcId="{4DD02A9C-1CDE-4BDF-908C-D865AEB5B7F4}" destId="{2EABF0BF-F8BE-431F-96B5-1A38440F536C}" srcOrd="2" destOrd="0" parTransId="{9FF08848-BA6C-4D9D-ABE4-D31F18F1AD92}" sibTransId="{4C6F4256-4882-4CCB-B267-ACB93AD4A6C7}"/>
    <dgm:cxn modelId="{BAE0C337-DD0F-41CA-A42E-68D5690C905A}" type="presOf" srcId="{E15BEA66-D91C-4E81-A9F9-8092546C9671}" destId="{4EACD9BC-F8CD-4D16-8272-9147A53B50F8}" srcOrd="0" destOrd="0" presId="urn:microsoft.com/office/officeart/2005/8/layout/hierarchy3"/>
    <dgm:cxn modelId="{497EB85D-03C3-49C3-848E-FA7B2FD2BDE1}" type="presOf" srcId="{9A4C9375-FB78-431A-80C7-4586B08ED93B}" destId="{774AB340-FAE0-4455-B7EE-AE852AE742F6}" srcOrd="0" destOrd="0" presId="urn:microsoft.com/office/officeart/2005/8/layout/hierarchy3"/>
    <dgm:cxn modelId="{7FEB6D5F-C9B7-46C3-ACF0-CEDDA8185702}" type="presOf" srcId="{AE27C98D-0D77-4446-95AE-2FA04C985AB4}" destId="{ABECF22C-6DF1-40DC-93A9-AC4A4E0B1D63}" srcOrd="0" destOrd="0" presId="urn:microsoft.com/office/officeart/2005/8/layout/hierarchy3"/>
    <dgm:cxn modelId="{80B03A64-49D3-4A58-962C-AB28F56D7006}" type="presOf" srcId="{13EE4B72-02D9-4227-BA1D-C8D19BBB1306}" destId="{EC426548-3487-47A4-9684-104075DB42CD}" srcOrd="0" destOrd="0" presId="urn:microsoft.com/office/officeart/2005/8/layout/hierarchy3"/>
    <dgm:cxn modelId="{05F7E845-7C18-47E5-A789-00F2E2AEA3DB}" type="presOf" srcId="{213A1D84-E3B4-4D64-9F88-A65C0707EE45}" destId="{908164DF-41B3-44EC-ACCE-DDB35E623DD9}" srcOrd="1" destOrd="0" presId="urn:microsoft.com/office/officeart/2005/8/layout/hierarchy3"/>
    <dgm:cxn modelId="{F5CB0D69-C331-46C5-991E-1AEDB719256F}" type="presOf" srcId="{49507402-8045-4669-8DB9-3BF7FD196BE8}" destId="{75C895AB-2598-423B-AC3A-240731C7A42D}" srcOrd="1" destOrd="0" presId="urn:microsoft.com/office/officeart/2005/8/layout/hierarchy3"/>
    <dgm:cxn modelId="{257BA449-F907-4AAD-9BF0-D151CFB37CA9}" type="presOf" srcId="{45E6D589-4529-4C08-8B8E-56C80D31CD57}" destId="{961CC46E-F200-48DA-AC3D-137DBF053256}" srcOrd="0" destOrd="0" presId="urn:microsoft.com/office/officeart/2005/8/layout/hierarchy3"/>
    <dgm:cxn modelId="{444BDB4A-9F75-48ED-8A2A-0E9DC725F450}" type="presOf" srcId="{2EABF0BF-F8BE-431F-96B5-1A38440F536C}" destId="{6B50EE0C-951D-4F6B-93CD-375C2114CEA9}" srcOrd="0" destOrd="0" presId="urn:microsoft.com/office/officeart/2005/8/layout/hierarchy3"/>
    <dgm:cxn modelId="{6737A06B-3ADB-4F9F-B2B8-7B97FC95BCAC}" srcId="{49507402-8045-4669-8DB9-3BF7FD196BE8}" destId="{70A7D9FC-DD87-4634-9522-B8FB561EB462}" srcOrd="0" destOrd="0" parTransId="{8B4EB053-CCC9-40B6-B3DF-D6261D6F9710}" sibTransId="{79CA70BA-400E-49C9-9871-666355E3AA36}"/>
    <dgm:cxn modelId="{0D4C0D80-C775-43A2-90E1-2EB0F82D5AE5}" type="presOf" srcId="{1BCE3CAA-15FE-4D86-94ED-3FF165EABFA3}" destId="{9A36096D-967E-4F93-8F01-ECCD412E6B3A}" srcOrd="0" destOrd="0" presId="urn:microsoft.com/office/officeart/2005/8/layout/hierarchy3"/>
    <dgm:cxn modelId="{8F8DEA84-D45C-4C4E-9A48-DFC9E1A9855A}" type="presOf" srcId="{09ECE808-B6FE-46DF-AD85-8BE6F6AD511D}" destId="{BDBCC755-BD26-4FBE-B2E7-0CFF85D578EB}" srcOrd="0" destOrd="0" presId="urn:microsoft.com/office/officeart/2005/8/layout/hierarchy3"/>
    <dgm:cxn modelId="{2C86AB88-ECFE-4433-9BB8-580DE11B2269}" type="presOf" srcId="{939F353C-B323-42B6-8285-79FBA7B3B9C5}" destId="{B177B73E-6C7A-490C-B52F-6F0E70C85512}" srcOrd="1" destOrd="0" presId="urn:microsoft.com/office/officeart/2005/8/layout/hierarchy3"/>
    <dgm:cxn modelId="{2241EC8D-568A-49EA-A6E5-907E78570E5E}" srcId="{213A1D84-E3B4-4D64-9F88-A65C0707EE45}" destId="{FD01FA4B-3B4A-41E9-82EA-78AD3252EEAC}" srcOrd="0" destOrd="0" parTransId="{1BCE3CAA-15FE-4D86-94ED-3FF165EABFA3}" sibTransId="{9EE8A0E7-734C-4EDC-8634-DE5204B497D5}"/>
    <dgm:cxn modelId="{8F97DB9E-5DB3-458F-8F16-D93D0A002B3E}" srcId="{939F353C-B323-42B6-8285-79FBA7B3B9C5}" destId="{20E2D4B1-2A9D-4822-860E-3F3B006BB5B3}" srcOrd="1" destOrd="0" parTransId="{45E6D589-4529-4C08-8B8E-56C80D31CD57}" sibTransId="{90787010-1FF0-4F37-92E2-15C74A0D5FE8}"/>
    <dgm:cxn modelId="{5BF690A5-8BDB-47D5-B2BF-D71B27152613}" srcId="{635AA609-5BF7-437F-B9FD-28315C7D5CF5}" destId="{49507402-8045-4669-8DB9-3BF7FD196BE8}" srcOrd="1" destOrd="0" parTransId="{CEBFA402-EE69-4717-9F1B-CB94F3CAB67F}" sibTransId="{0AD295CC-3093-49F0-BBEE-27F86C2A81DD}"/>
    <dgm:cxn modelId="{9F9C9FA6-647C-4853-9222-D872CCAE31FD}" srcId="{635AA609-5BF7-437F-B9FD-28315C7D5CF5}" destId="{4DD02A9C-1CDE-4BDF-908C-D865AEB5B7F4}" srcOrd="2" destOrd="0" parTransId="{553BD724-508E-4F2A-A527-28A5858EC518}" sibTransId="{0589A464-4B03-4A9A-8877-3C26ACA778E2}"/>
    <dgm:cxn modelId="{DE9623B0-58DB-4171-AE0C-C037CCAEEC6A}" type="presOf" srcId="{9FF08848-BA6C-4D9D-ABE4-D31F18F1AD92}" destId="{1E415699-F921-48B3-8922-5C07EC9663D2}" srcOrd="0" destOrd="0" presId="urn:microsoft.com/office/officeart/2005/8/layout/hierarchy3"/>
    <dgm:cxn modelId="{5B66EDB1-3F19-4233-944E-D25783629140}" srcId="{49507402-8045-4669-8DB9-3BF7FD196BE8}" destId="{787F5FC9-65B6-4DCB-8856-9313B08B2151}" srcOrd="1" destOrd="0" parTransId="{9A4C9375-FB78-431A-80C7-4586B08ED93B}" sibTransId="{CFFCC1AB-A51A-47D3-922C-8E4B87319F55}"/>
    <dgm:cxn modelId="{8B8AB0B9-6B25-4951-8148-BDF46C31AA95}" type="presOf" srcId="{C2698421-B8C7-435C-A7F0-0A04DDCC4FB3}" destId="{53E5B9D0-EE6E-45E0-9565-0D855021C10B}" srcOrd="0" destOrd="0" presId="urn:microsoft.com/office/officeart/2005/8/layout/hierarchy3"/>
    <dgm:cxn modelId="{BE2F45C5-CD78-4E99-A7F4-5E522773B2BA}" srcId="{635AA609-5BF7-437F-B9FD-28315C7D5CF5}" destId="{213A1D84-E3B4-4D64-9F88-A65C0707EE45}" srcOrd="3" destOrd="0" parTransId="{DCC07603-D370-4100-A016-AE6A05B66669}" sibTransId="{377D27A4-CD67-4664-B744-60C5E8F9AD2A}"/>
    <dgm:cxn modelId="{D4FAACC6-51E3-4204-807D-00A02E8C8E0E}" type="presOf" srcId="{787F5FC9-65B6-4DCB-8856-9313B08B2151}" destId="{9FD67927-6F0D-4BC0-80E1-766B1ACC9585}" srcOrd="0" destOrd="0" presId="urn:microsoft.com/office/officeart/2005/8/layout/hierarchy3"/>
    <dgm:cxn modelId="{F9E97FCC-DBD7-4DD6-B694-37C81FA4B353}" srcId="{635AA609-5BF7-437F-B9FD-28315C7D5CF5}" destId="{939F353C-B323-42B6-8285-79FBA7B3B9C5}" srcOrd="0" destOrd="0" parTransId="{6C39B6C8-48A5-4CF2-873B-796D18F1E8DF}" sibTransId="{278A22DC-737A-44BB-A064-B11726338040}"/>
    <dgm:cxn modelId="{A995F3CD-8BE1-41C0-A9AC-D365205F74EE}" type="presOf" srcId="{703B00B5-37AA-411E-9290-6034D2808909}" destId="{0C804C6D-3EDD-4C25-8BAF-F68C05AB8920}" srcOrd="0" destOrd="0" presId="urn:microsoft.com/office/officeart/2005/8/layout/hierarchy3"/>
    <dgm:cxn modelId="{44185CD2-B125-432E-9E66-65B2C57F8809}" type="presOf" srcId="{043C2DC6-F7BD-4BD7-99CF-9D1D6AABB6D5}" destId="{2F2E51CE-CF25-4D13-BC68-34D09092431D}" srcOrd="0" destOrd="0" presId="urn:microsoft.com/office/officeart/2005/8/layout/hierarchy3"/>
    <dgm:cxn modelId="{5D9A3EDE-D5CA-4061-AC56-2E1BA1E82C19}" srcId="{939F353C-B323-42B6-8285-79FBA7B3B9C5}" destId="{703B00B5-37AA-411E-9290-6034D2808909}" srcOrd="0" destOrd="0" parTransId="{57759E6E-08F0-45EA-93AA-8A3967E8D15E}" sibTransId="{86473212-4FD6-4A02-B7CD-251719552043}"/>
    <dgm:cxn modelId="{74773DE0-D154-4FA2-8367-02213C7D1B2D}" type="presOf" srcId="{4DD02A9C-1CDE-4BDF-908C-D865AEB5B7F4}" destId="{F2C6455D-16C0-4B66-A0D7-2CCB08CAE82F}" srcOrd="1" destOrd="0" presId="urn:microsoft.com/office/officeart/2005/8/layout/hierarchy3"/>
    <dgm:cxn modelId="{69AAA8E1-2183-4979-BEF6-E59801354673}" srcId="{213A1D84-E3B4-4D64-9F88-A65C0707EE45}" destId="{AE27C98D-0D77-4446-95AE-2FA04C985AB4}" srcOrd="1" destOrd="0" parTransId="{043C2DC6-F7BD-4BD7-99CF-9D1D6AABB6D5}" sibTransId="{22726CC2-BE68-4BB0-9FBB-764DF0F1B1CB}"/>
    <dgm:cxn modelId="{8D5343E2-9CA3-49B7-A0D8-F675FA1D0C40}" type="presOf" srcId="{20E2D4B1-2A9D-4822-860E-3F3B006BB5B3}" destId="{3BE329EC-1A3D-4879-A7CD-EE9588DD14E0}" srcOrd="0" destOrd="0" presId="urn:microsoft.com/office/officeart/2005/8/layout/hierarchy3"/>
    <dgm:cxn modelId="{9400D1E8-7E58-4016-BACF-2A9FE5B5021D}" type="presOf" srcId="{8B4EB053-CCC9-40B6-B3DF-D6261D6F9710}" destId="{F0DDD343-0CAB-4510-AC52-A8D69F3FC118}" srcOrd="0" destOrd="0" presId="urn:microsoft.com/office/officeart/2005/8/layout/hierarchy3"/>
    <dgm:cxn modelId="{BBB096EA-5C2C-4D6E-AAC5-17CD10E70881}" type="presOf" srcId="{61D18753-39BE-4609-8AA8-A3055292D614}" destId="{785FACBE-F007-45C5-849C-4BDCA15C47ED}" srcOrd="0" destOrd="0" presId="urn:microsoft.com/office/officeart/2005/8/layout/hierarchy3"/>
    <dgm:cxn modelId="{17F797EA-F175-421E-BE2D-9AFDBBAB3D74}" type="presOf" srcId="{939F353C-B323-42B6-8285-79FBA7B3B9C5}" destId="{4D70CE4F-8608-4508-8138-BD65D51AB748}" srcOrd="0" destOrd="0" presId="urn:microsoft.com/office/officeart/2005/8/layout/hierarchy3"/>
    <dgm:cxn modelId="{3C4194F0-4AA5-401F-952B-51986A6A9F6F}" type="presOf" srcId="{FD01FA4B-3B4A-41E9-82EA-78AD3252EEAC}" destId="{E51ECE6B-4D5A-49A6-A859-28C393671697}" srcOrd="0" destOrd="0" presId="urn:microsoft.com/office/officeart/2005/8/layout/hierarchy3"/>
    <dgm:cxn modelId="{0BEB20F8-7BA8-4F5B-AFEC-CBF50809E8E1}" srcId="{4DD02A9C-1CDE-4BDF-908C-D865AEB5B7F4}" destId="{13EE4B72-02D9-4227-BA1D-C8D19BBB1306}" srcOrd="0" destOrd="0" parTransId="{E15BEA66-D91C-4E81-A9F9-8092546C9671}" sibTransId="{134C94E6-943B-497D-B7EB-FCF3F29BD564}"/>
    <dgm:cxn modelId="{CB3A177E-1E9C-4414-85CC-BBE322D03622}" type="presParOf" srcId="{FC74B5AF-7EBC-4D35-A477-C2EA103F9DD1}" destId="{6D70EDAB-BE6D-4BBD-A7EF-7493A9AA3333}" srcOrd="0" destOrd="0" presId="urn:microsoft.com/office/officeart/2005/8/layout/hierarchy3"/>
    <dgm:cxn modelId="{8534ABA8-4370-4639-8403-D6DAB14F9C5F}" type="presParOf" srcId="{6D70EDAB-BE6D-4BBD-A7EF-7493A9AA3333}" destId="{86F46EE7-2048-4C06-9DFC-DCC53AF60DB8}" srcOrd="0" destOrd="0" presId="urn:microsoft.com/office/officeart/2005/8/layout/hierarchy3"/>
    <dgm:cxn modelId="{B232C006-CD0F-4415-A61F-4ACE916FF329}" type="presParOf" srcId="{86F46EE7-2048-4C06-9DFC-DCC53AF60DB8}" destId="{4D70CE4F-8608-4508-8138-BD65D51AB748}" srcOrd="0" destOrd="0" presId="urn:microsoft.com/office/officeart/2005/8/layout/hierarchy3"/>
    <dgm:cxn modelId="{811F640F-BDE5-4BC8-8714-702D84F9B445}" type="presParOf" srcId="{86F46EE7-2048-4C06-9DFC-DCC53AF60DB8}" destId="{B177B73E-6C7A-490C-B52F-6F0E70C85512}" srcOrd="1" destOrd="0" presId="urn:microsoft.com/office/officeart/2005/8/layout/hierarchy3"/>
    <dgm:cxn modelId="{B0F47959-3A61-496A-93AA-D0E24D08ACFA}" type="presParOf" srcId="{6D70EDAB-BE6D-4BBD-A7EF-7493A9AA3333}" destId="{305AFB5A-E6F9-4B12-A4B6-E5EB13D1BE80}" srcOrd="1" destOrd="0" presId="urn:microsoft.com/office/officeart/2005/8/layout/hierarchy3"/>
    <dgm:cxn modelId="{DEBAF5F8-98E4-47F7-A07D-3A66B0BA3BDF}" type="presParOf" srcId="{305AFB5A-E6F9-4B12-A4B6-E5EB13D1BE80}" destId="{E9CB58E0-89E3-4DE9-BE40-05A892185E1A}" srcOrd="0" destOrd="0" presId="urn:microsoft.com/office/officeart/2005/8/layout/hierarchy3"/>
    <dgm:cxn modelId="{5B6C0B51-5EB4-4CAB-9403-6ACB526364DF}" type="presParOf" srcId="{305AFB5A-E6F9-4B12-A4B6-E5EB13D1BE80}" destId="{0C804C6D-3EDD-4C25-8BAF-F68C05AB8920}" srcOrd="1" destOrd="0" presId="urn:microsoft.com/office/officeart/2005/8/layout/hierarchy3"/>
    <dgm:cxn modelId="{CE33FB44-BE99-4100-A8F9-5F347E5F5DFA}" type="presParOf" srcId="{305AFB5A-E6F9-4B12-A4B6-E5EB13D1BE80}" destId="{961CC46E-F200-48DA-AC3D-137DBF053256}" srcOrd="2" destOrd="0" presId="urn:microsoft.com/office/officeart/2005/8/layout/hierarchy3"/>
    <dgm:cxn modelId="{B3CA0A89-E055-4DC4-AF62-D182E455F2CC}" type="presParOf" srcId="{305AFB5A-E6F9-4B12-A4B6-E5EB13D1BE80}" destId="{3BE329EC-1A3D-4879-A7CD-EE9588DD14E0}" srcOrd="3" destOrd="0" presId="urn:microsoft.com/office/officeart/2005/8/layout/hierarchy3"/>
    <dgm:cxn modelId="{4BE06D8A-B3A3-42E6-9509-32D66F75A4B4}" type="presParOf" srcId="{305AFB5A-E6F9-4B12-A4B6-E5EB13D1BE80}" destId="{BDBCC755-BD26-4FBE-B2E7-0CFF85D578EB}" srcOrd="4" destOrd="0" presId="urn:microsoft.com/office/officeart/2005/8/layout/hierarchy3"/>
    <dgm:cxn modelId="{26F248C9-CCBB-4154-8CEC-DA4EF3A30253}" type="presParOf" srcId="{305AFB5A-E6F9-4B12-A4B6-E5EB13D1BE80}" destId="{53E5B9D0-EE6E-45E0-9565-0D855021C10B}" srcOrd="5" destOrd="0" presId="urn:microsoft.com/office/officeart/2005/8/layout/hierarchy3"/>
    <dgm:cxn modelId="{1DA331C0-5960-40B7-96E6-09FC044A5F58}" type="presParOf" srcId="{FC74B5AF-7EBC-4D35-A477-C2EA103F9DD1}" destId="{8593FD8B-A09F-455C-B6AF-EF637E0B084F}" srcOrd="1" destOrd="0" presId="urn:microsoft.com/office/officeart/2005/8/layout/hierarchy3"/>
    <dgm:cxn modelId="{AA6F1CAD-4E4A-4DF9-B2C6-A621E88E27F6}" type="presParOf" srcId="{8593FD8B-A09F-455C-B6AF-EF637E0B084F}" destId="{985ACAA5-22CA-46CC-B525-506C4D80A9F9}" srcOrd="0" destOrd="0" presId="urn:microsoft.com/office/officeart/2005/8/layout/hierarchy3"/>
    <dgm:cxn modelId="{E0D8AC1E-6B26-47E0-B7EF-D6223E7B6EB3}" type="presParOf" srcId="{985ACAA5-22CA-46CC-B525-506C4D80A9F9}" destId="{7E30CEFD-1E42-45C6-9CEC-7B8A15144027}" srcOrd="0" destOrd="0" presId="urn:microsoft.com/office/officeart/2005/8/layout/hierarchy3"/>
    <dgm:cxn modelId="{FA131072-6940-4F87-AC00-B062123C5927}" type="presParOf" srcId="{985ACAA5-22CA-46CC-B525-506C4D80A9F9}" destId="{75C895AB-2598-423B-AC3A-240731C7A42D}" srcOrd="1" destOrd="0" presId="urn:microsoft.com/office/officeart/2005/8/layout/hierarchy3"/>
    <dgm:cxn modelId="{33BC9953-65BF-492C-BB67-9225AD2486C7}" type="presParOf" srcId="{8593FD8B-A09F-455C-B6AF-EF637E0B084F}" destId="{47D5114A-09AB-4AEC-A9C3-B48280D3BABC}" srcOrd="1" destOrd="0" presId="urn:microsoft.com/office/officeart/2005/8/layout/hierarchy3"/>
    <dgm:cxn modelId="{EF6CCF1B-9707-48FF-94EA-5D010E74A28C}" type="presParOf" srcId="{47D5114A-09AB-4AEC-A9C3-B48280D3BABC}" destId="{F0DDD343-0CAB-4510-AC52-A8D69F3FC118}" srcOrd="0" destOrd="0" presId="urn:microsoft.com/office/officeart/2005/8/layout/hierarchy3"/>
    <dgm:cxn modelId="{49B0E315-6AE8-4579-B308-34A824F2055E}" type="presParOf" srcId="{47D5114A-09AB-4AEC-A9C3-B48280D3BABC}" destId="{4F87C512-018C-4400-9246-ACBEB73F655B}" srcOrd="1" destOrd="0" presId="urn:microsoft.com/office/officeart/2005/8/layout/hierarchy3"/>
    <dgm:cxn modelId="{ECFD1341-F933-4084-B80F-6F43BC3285DD}" type="presParOf" srcId="{47D5114A-09AB-4AEC-A9C3-B48280D3BABC}" destId="{774AB340-FAE0-4455-B7EE-AE852AE742F6}" srcOrd="2" destOrd="0" presId="urn:microsoft.com/office/officeart/2005/8/layout/hierarchy3"/>
    <dgm:cxn modelId="{A6DE5BD3-BB91-49CA-9091-E0F5016AC36D}" type="presParOf" srcId="{47D5114A-09AB-4AEC-A9C3-B48280D3BABC}" destId="{9FD67927-6F0D-4BC0-80E1-766B1ACC9585}" srcOrd="3" destOrd="0" presId="urn:microsoft.com/office/officeart/2005/8/layout/hierarchy3"/>
    <dgm:cxn modelId="{7918208B-910E-44B9-B262-B40E44313846}" type="presParOf" srcId="{FC74B5AF-7EBC-4D35-A477-C2EA103F9DD1}" destId="{DF9F8479-8B0D-439F-9215-383ADA1131CF}" srcOrd="2" destOrd="0" presId="urn:microsoft.com/office/officeart/2005/8/layout/hierarchy3"/>
    <dgm:cxn modelId="{EF01561E-3DD0-4165-9E03-3EEC22860A31}" type="presParOf" srcId="{DF9F8479-8B0D-439F-9215-383ADA1131CF}" destId="{95CF8C65-052D-4EF4-BAC2-275BA1E2C00F}" srcOrd="0" destOrd="0" presId="urn:microsoft.com/office/officeart/2005/8/layout/hierarchy3"/>
    <dgm:cxn modelId="{30AE51AC-F574-4A77-90EA-D3362FBCC28C}" type="presParOf" srcId="{95CF8C65-052D-4EF4-BAC2-275BA1E2C00F}" destId="{20EFAA1B-1632-4D70-97F0-18E6B88F2B0C}" srcOrd="0" destOrd="0" presId="urn:microsoft.com/office/officeart/2005/8/layout/hierarchy3"/>
    <dgm:cxn modelId="{EA95384F-F222-471C-93D1-55940DBA7583}" type="presParOf" srcId="{95CF8C65-052D-4EF4-BAC2-275BA1E2C00F}" destId="{F2C6455D-16C0-4B66-A0D7-2CCB08CAE82F}" srcOrd="1" destOrd="0" presId="urn:microsoft.com/office/officeart/2005/8/layout/hierarchy3"/>
    <dgm:cxn modelId="{F7B16338-6677-48FE-A14B-F2A2C9DF6346}" type="presParOf" srcId="{DF9F8479-8B0D-439F-9215-383ADA1131CF}" destId="{69AFB289-2970-4FED-BCD7-31DB043C0680}" srcOrd="1" destOrd="0" presId="urn:microsoft.com/office/officeart/2005/8/layout/hierarchy3"/>
    <dgm:cxn modelId="{C1B028D0-A903-4F8E-AD6E-0F66A1B937F2}" type="presParOf" srcId="{69AFB289-2970-4FED-BCD7-31DB043C0680}" destId="{4EACD9BC-F8CD-4D16-8272-9147A53B50F8}" srcOrd="0" destOrd="0" presId="urn:microsoft.com/office/officeart/2005/8/layout/hierarchy3"/>
    <dgm:cxn modelId="{65E82218-F784-4978-A3DE-E964E7A05F67}" type="presParOf" srcId="{69AFB289-2970-4FED-BCD7-31DB043C0680}" destId="{EC426548-3487-47A4-9684-104075DB42CD}" srcOrd="1" destOrd="0" presId="urn:microsoft.com/office/officeart/2005/8/layout/hierarchy3"/>
    <dgm:cxn modelId="{32F97237-135D-40CE-85EC-05FA6DF57F6E}" type="presParOf" srcId="{69AFB289-2970-4FED-BCD7-31DB043C0680}" destId="{785FACBE-F007-45C5-849C-4BDCA15C47ED}" srcOrd="2" destOrd="0" presId="urn:microsoft.com/office/officeart/2005/8/layout/hierarchy3"/>
    <dgm:cxn modelId="{BD9B3B83-EB22-460E-8531-663FBDC1F161}" type="presParOf" srcId="{69AFB289-2970-4FED-BCD7-31DB043C0680}" destId="{41513BE6-2CC5-474A-9E0C-4C59A90C3DD0}" srcOrd="3" destOrd="0" presId="urn:microsoft.com/office/officeart/2005/8/layout/hierarchy3"/>
    <dgm:cxn modelId="{F328EA88-B820-4EB0-8E1B-F08B92EFCA41}" type="presParOf" srcId="{69AFB289-2970-4FED-BCD7-31DB043C0680}" destId="{1E415699-F921-48B3-8922-5C07EC9663D2}" srcOrd="4" destOrd="0" presId="urn:microsoft.com/office/officeart/2005/8/layout/hierarchy3"/>
    <dgm:cxn modelId="{A82B0E83-22FC-482C-91C0-2104A8195CD4}" type="presParOf" srcId="{69AFB289-2970-4FED-BCD7-31DB043C0680}" destId="{6B50EE0C-951D-4F6B-93CD-375C2114CEA9}" srcOrd="5" destOrd="0" presId="urn:microsoft.com/office/officeart/2005/8/layout/hierarchy3"/>
    <dgm:cxn modelId="{50283404-BC51-4A8E-8F5C-DF21FC510FE7}" type="presParOf" srcId="{FC74B5AF-7EBC-4D35-A477-C2EA103F9DD1}" destId="{10D2A649-97E0-424C-90A1-47CC259E942F}" srcOrd="3" destOrd="0" presId="urn:microsoft.com/office/officeart/2005/8/layout/hierarchy3"/>
    <dgm:cxn modelId="{D0DEC640-C3D2-4025-8DFF-3BDFE1563FFB}" type="presParOf" srcId="{10D2A649-97E0-424C-90A1-47CC259E942F}" destId="{90B59678-30E2-4988-8D51-0F958F95B84D}" srcOrd="0" destOrd="0" presId="urn:microsoft.com/office/officeart/2005/8/layout/hierarchy3"/>
    <dgm:cxn modelId="{7BDB9588-A344-4AF4-8CD5-F6624303640B}" type="presParOf" srcId="{90B59678-30E2-4988-8D51-0F958F95B84D}" destId="{26F0190D-BCE4-4F7E-A250-762BFA4F7E68}" srcOrd="0" destOrd="0" presId="urn:microsoft.com/office/officeart/2005/8/layout/hierarchy3"/>
    <dgm:cxn modelId="{7B2CF171-2B55-47F5-8D1C-C899217FBA1F}" type="presParOf" srcId="{90B59678-30E2-4988-8D51-0F958F95B84D}" destId="{908164DF-41B3-44EC-ACCE-DDB35E623DD9}" srcOrd="1" destOrd="0" presId="urn:microsoft.com/office/officeart/2005/8/layout/hierarchy3"/>
    <dgm:cxn modelId="{4C08B295-0385-4528-B8ED-7BC29745F00B}" type="presParOf" srcId="{10D2A649-97E0-424C-90A1-47CC259E942F}" destId="{DE4237DF-F561-4038-B634-085B13ADD948}" srcOrd="1" destOrd="0" presId="urn:microsoft.com/office/officeart/2005/8/layout/hierarchy3"/>
    <dgm:cxn modelId="{35922544-C530-4C37-95C1-957A9B563443}" type="presParOf" srcId="{DE4237DF-F561-4038-B634-085B13ADD948}" destId="{9A36096D-967E-4F93-8F01-ECCD412E6B3A}" srcOrd="0" destOrd="0" presId="urn:microsoft.com/office/officeart/2005/8/layout/hierarchy3"/>
    <dgm:cxn modelId="{06C79EE4-06D4-4EBB-9804-FFA58BD39A3E}" type="presParOf" srcId="{DE4237DF-F561-4038-B634-085B13ADD948}" destId="{E51ECE6B-4D5A-49A6-A859-28C393671697}" srcOrd="1" destOrd="0" presId="urn:microsoft.com/office/officeart/2005/8/layout/hierarchy3"/>
    <dgm:cxn modelId="{56AB771E-A5EB-484C-9B62-91B9EB4B5A30}" type="presParOf" srcId="{DE4237DF-F561-4038-B634-085B13ADD948}" destId="{2F2E51CE-CF25-4D13-BC68-34D09092431D}" srcOrd="2" destOrd="0" presId="urn:microsoft.com/office/officeart/2005/8/layout/hierarchy3"/>
    <dgm:cxn modelId="{3E7C6F34-5F46-42DD-A218-6E09FBA9F051}" type="presParOf" srcId="{DE4237DF-F561-4038-B634-085B13ADD948}" destId="{ABECF22C-6DF1-40DC-93A9-AC4A4E0B1D63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0D961A-F31C-4ABA-94A1-A9193DE3927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0F49335F-399A-4013-9F9E-42E9AEF92DD3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Pályaműködtetési</a:t>
          </a:r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 </a:t>
          </a:r>
          <a:r>
            <a:rPr lang="en-GB" sz="2000" b="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 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93908A2B-ACAE-4364-A28B-3D57119A12F7}" type="parTrans" cxnId="{0D1FF8FB-CCC7-4E61-854F-5674EA6806C9}">
      <dgm:prSet/>
      <dgm:spPr/>
      <dgm:t>
        <a:bodyPr/>
        <a:lstStyle/>
        <a:p>
          <a:endParaRPr lang="hu-HU"/>
        </a:p>
      </dgm:t>
    </dgm:pt>
    <dgm:pt modelId="{550F1599-D01E-4E44-A7D0-D87F8C319281}" type="sibTrans" cxnId="{0D1FF8FB-CCC7-4E61-854F-5674EA6806C9}">
      <dgm:prSet/>
      <dgm:spPr/>
      <dgm:t>
        <a:bodyPr/>
        <a:lstStyle/>
        <a:p>
          <a:endParaRPr lang="hu-HU"/>
        </a:p>
      </dgm:t>
    </dgm:pt>
    <dgm:pt modelId="{E0DB4325-CBAD-4F60-AFE3-BE761DDF0DC5}">
      <dgm:prSet custT="1"/>
      <dgm:spPr>
        <a:solidFill>
          <a:srgbClr val="D0D5DB"/>
        </a:solidFill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Infrastructure management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B9CEFFE2-D388-4709-BFD0-961DA4204C47}" type="parTrans" cxnId="{CE6F13DC-17D3-4A2A-95F8-254C86807637}">
      <dgm:prSet/>
      <dgm:spPr/>
      <dgm:t>
        <a:bodyPr/>
        <a:lstStyle/>
        <a:p>
          <a:endParaRPr lang="hu-HU"/>
        </a:p>
      </dgm:t>
    </dgm:pt>
    <dgm:pt modelId="{8049665D-D4EF-4E50-A807-B0DA8CBD0851}" type="sibTrans" cxnId="{CE6F13DC-17D3-4A2A-95F8-254C86807637}">
      <dgm:prSet/>
      <dgm:spPr/>
      <dgm:t>
        <a:bodyPr/>
        <a:lstStyle/>
        <a:p>
          <a:endParaRPr lang="hu-HU"/>
        </a:p>
      </dgm:t>
    </dgm:pt>
    <dgm:pt modelId="{FA416400-3AF3-4C9C-9507-65C688F4B654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 </a:t>
          </a:r>
          <a:r>
            <a:rPr lang="en-GB" sz="2000" b="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Haváriaközpont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74FC65D9-2696-4FFA-8F38-AA20FDBF7822}" type="parTrans" cxnId="{0D6F6846-943D-493F-8916-57A83EDBF5AD}">
      <dgm:prSet/>
      <dgm:spPr/>
      <dgm:t>
        <a:bodyPr/>
        <a:lstStyle/>
        <a:p>
          <a:endParaRPr lang="hu-HU"/>
        </a:p>
      </dgm:t>
    </dgm:pt>
    <dgm:pt modelId="{3E059847-0B9F-4912-9B3E-87C7E6B97819}" type="sibTrans" cxnId="{0D6F6846-943D-493F-8916-57A83EDBF5AD}">
      <dgm:prSet/>
      <dgm:spPr/>
      <dgm:t>
        <a:bodyPr/>
        <a:lstStyle/>
        <a:p>
          <a:endParaRPr lang="hu-HU"/>
        </a:p>
      </dgm:t>
    </dgm:pt>
    <dgm:pt modelId="{511AC210-58BE-4CC5-8AD9-736CD76F6F75}">
      <dgm:prSet custT="1"/>
      <dgm:spPr/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Managing crises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B82F5A70-0931-44E9-B20C-5CF88323E634}" type="parTrans" cxnId="{F915771C-6AA7-468E-B8D2-3E8A5A1599C7}">
      <dgm:prSet/>
      <dgm:spPr/>
      <dgm:t>
        <a:bodyPr/>
        <a:lstStyle/>
        <a:p>
          <a:endParaRPr lang="hu-HU"/>
        </a:p>
      </dgm:t>
    </dgm:pt>
    <dgm:pt modelId="{868A8F01-CF8C-444F-9E68-590BA50B55A7}" type="sibTrans" cxnId="{F915771C-6AA7-468E-B8D2-3E8A5A1599C7}">
      <dgm:prSet/>
      <dgm:spPr/>
      <dgm:t>
        <a:bodyPr/>
        <a:lstStyle/>
        <a:p>
          <a:endParaRPr lang="hu-HU"/>
        </a:p>
      </dgm:t>
    </dgm:pt>
    <dgm:pt modelId="{D2985B0E-0A1D-4F1B-B4FE-4D29ED1310C0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262CDB0C-2B7D-4DBE-BD90-B71290182E32}" type="parTrans" cxnId="{4691B6CC-6ED4-4C4F-AC78-C3E6DD94CF36}">
      <dgm:prSet/>
      <dgm:spPr/>
      <dgm:t>
        <a:bodyPr/>
        <a:lstStyle/>
        <a:p>
          <a:endParaRPr lang="hu-HU"/>
        </a:p>
      </dgm:t>
    </dgm:pt>
    <dgm:pt modelId="{DBDE10D5-8896-4A60-BDF3-90F5222533F2}" type="sibTrans" cxnId="{4691B6CC-6ED4-4C4F-AC78-C3E6DD94CF36}">
      <dgm:prSet/>
      <dgm:spPr/>
      <dgm:t>
        <a:bodyPr/>
        <a:lstStyle/>
        <a:p>
          <a:endParaRPr lang="hu-HU"/>
        </a:p>
      </dgm:t>
    </dgm:pt>
    <dgm:pt modelId="{922779CA-EED3-4066-B4D5-A6DA22249360}">
      <dgm:prSet custT="1"/>
      <dgm:spPr/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Central governing hub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5F7CF4E-6950-4B79-B92F-EF97DB3C3750}" type="parTrans" cxnId="{93448962-CB4B-450B-BBFB-D8D7ED20361E}">
      <dgm:prSet/>
      <dgm:spPr/>
      <dgm:t>
        <a:bodyPr/>
        <a:lstStyle/>
        <a:p>
          <a:endParaRPr lang="hu-HU"/>
        </a:p>
      </dgm:t>
    </dgm:pt>
    <dgm:pt modelId="{1CA770F5-A3DA-42F1-9A74-16F89F413221}" type="sibTrans" cxnId="{93448962-CB4B-450B-BBFB-D8D7ED20361E}">
      <dgm:prSet/>
      <dgm:spPr/>
      <dgm:t>
        <a:bodyPr/>
        <a:lstStyle/>
        <a:p>
          <a:endParaRPr lang="hu-HU"/>
        </a:p>
      </dgm:t>
    </dgm:pt>
    <dgm:pt modelId="{DB379EFF-C7DE-47BD-9EAA-7036396DB7D1}">
      <dgm:prSet custT="1"/>
      <dgm:spPr>
        <a:solidFill>
          <a:srgbClr val="D0D5DB"/>
        </a:solidFill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Prioritize large impact infrastructure upgrades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F71999E6-8286-4675-9D91-F6A6D13F9959}" type="parTrans" cxnId="{0561E09F-3CBB-49A6-85A0-AD3C852D4EB5}">
      <dgm:prSet/>
      <dgm:spPr/>
      <dgm:t>
        <a:bodyPr/>
        <a:lstStyle/>
        <a:p>
          <a:endParaRPr lang="hu-HU"/>
        </a:p>
      </dgm:t>
    </dgm:pt>
    <dgm:pt modelId="{C59816DA-86A5-4C9B-A780-44A80F8CF8B9}" type="sibTrans" cxnId="{0561E09F-3CBB-49A6-85A0-AD3C852D4EB5}">
      <dgm:prSet/>
      <dgm:spPr/>
      <dgm:t>
        <a:bodyPr/>
        <a:lstStyle/>
        <a:p>
          <a:endParaRPr lang="hu-HU"/>
        </a:p>
      </dgm:t>
    </dgm:pt>
    <dgm:pt modelId="{D1EDDD49-D2E0-47FB-9A02-14C3BA6550E2}">
      <dgm:prSet custT="1"/>
      <dgm:spPr/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Monitor stations with worst historical resilience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3F170D4C-705A-48A9-927E-CF366B34E249}" type="parTrans" cxnId="{E67032B1-3B66-4D52-9C26-725B1BC241E2}">
      <dgm:prSet/>
      <dgm:spPr/>
      <dgm:t>
        <a:bodyPr/>
        <a:lstStyle/>
        <a:p>
          <a:endParaRPr lang="hu-HU"/>
        </a:p>
      </dgm:t>
    </dgm:pt>
    <dgm:pt modelId="{D86B7CE7-E425-4BE7-A322-4A0BF91D6EA4}" type="sibTrans" cxnId="{E67032B1-3B66-4D52-9C26-725B1BC241E2}">
      <dgm:prSet/>
      <dgm:spPr/>
      <dgm:t>
        <a:bodyPr/>
        <a:lstStyle/>
        <a:p>
          <a:endParaRPr lang="hu-HU"/>
        </a:p>
      </dgm:t>
    </dgm:pt>
    <dgm:pt modelId="{8BC9EC3A-CEBE-4622-AB9E-5B4C0BC0793B}">
      <dgm:prSet custT="1"/>
      <dgm:spPr/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Likely initiating the project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E0EA836E-6FEF-4AD1-AAFE-2A0D191C1CCF}" type="parTrans" cxnId="{4D88FE1D-B1ED-4F87-AD3B-D85918D328C0}">
      <dgm:prSet/>
      <dgm:spPr/>
      <dgm:t>
        <a:bodyPr/>
        <a:lstStyle/>
        <a:p>
          <a:endParaRPr lang="hu-HU"/>
        </a:p>
      </dgm:t>
    </dgm:pt>
    <dgm:pt modelId="{A1F5859E-B6A0-42D9-BA10-D2A674C56FD9}" type="sibTrans" cxnId="{4D88FE1D-B1ED-4F87-AD3B-D85918D328C0}">
      <dgm:prSet/>
      <dgm:spPr/>
      <dgm:t>
        <a:bodyPr/>
        <a:lstStyle/>
        <a:p>
          <a:endParaRPr lang="hu-HU"/>
        </a:p>
      </dgm:t>
    </dgm:pt>
    <dgm:pt modelId="{41920EC2-EB76-4E83-B1BC-222C58363F61}">
      <dgm:prSet custT="1"/>
      <dgm:spPr/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Schedules and maintenance approval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9FFDEC6-CC97-42C2-999A-31500C89FB4D}" type="parTrans" cxnId="{BA407B84-EF92-45B2-A691-99301DCB6D5B}">
      <dgm:prSet/>
      <dgm:spPr/>
      <dgm:t>
        <a:bodyPr/>
        <a:lstStyle/>
        <a:p>
          <a:endParaRPr lang="hu-HU"/>
        </a:p>
      </dgm:t>
    </dgm:pt>
    <dgm:pt modelId="{F6427844-003D-4539-A03F-08967E728892}" type="sibTrans" cxnId="{BA407B84-EF92-45B2-A691-99301DCB6D5B}">
      <dgm:prSet/>
      <dgm:spPr/>
      <dgm:t>
        <a:bodyPr/>
        <a:lstStyle/>
        <a:p>
          <a:endParaRPr lang="hu-HU"/>
        </a:p>
      </dgm:t>
    </dgm:pt>
    <dgm:pt modelId="{4215DE29-8587-4C4F-B659-39EE00F6824E}" type="pres">
      <dgm:prSet presAssocID="{F60D961A-F31C-4ABA-94A1-A9193DE3927D}" presName="Name0" presStyleCnt="0">
        <dgm:presLayoutVars>
          <dgm:dir/>
          <dgm:animLvl val="lvl"/>
          <dgm:resizeHandles val="exact"/>
        </dgm:presLayoutVars>
      </dgm:prSet>
      <dgm:spPr/>
    </dgm:pt>
    <dgm:pt modelId="{3672A15A-E02C-478D-ADA9-9379863CC29C}" type="pres">
      <dgm:prSet presAssocID="{0F49335F-399A-4013-9F9E-42E9AEF92DD3}" presName="composite" presStyleCnt="0"/>
      <dgm:spPr/>
    </dgm:pt>
    <dgm:pt modelId="{1D1A4D1B-D8A7-4D02-9449-1552BBE6ABE1}" type="pres">
      <dgm:prSet presAssocID="{0F49335F-399A-4013-9F9E-42E9AEF92DD3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86F69EE2-C9F2-4CC1-A6EB-E7A8B08B15F3}" type="pres">
      <dgm:prSet presAssocID="{0F49335F-399A-4013-9F9E-42E9AEF92DD3}" presName="desTx" presStyleLbl="alignAccFollowNode1" presStyleIdx="0" presStyleCnt="3">
        <dgm:presLayoutVars>
          <dgm:bulletEnabled val="1"/>
        </dgm:presLayoutVars>
      </dgm:prSet>
      <dgm:spPr/>
    </dgm:pt>
    <dgm:pt modelId="{94E20A07-669B-4663-8F32-C63EF79A7DE2}" type="pres">
      <dgm:prSet presAssocID="{550F1599-D01E-4E44-A7D0-D87F8C319281}" presName="space" presStyleCnt="0"/>
      <dgm:spPr/>
    </dgm:pt>
    <dgm:pt modelId="{1BB9D178-4C99-4C12-A57E-6CFE3C0EA4DB}" type="pres">
      <dgm:prSet presAssocID="{FA416400-3AF3-4C9C-9507-65C688F4B654}" presName="composite" presStyleCnt="0"/>
      <dgm:spPr/>
    </dgm:pt>
    <dgm:pt modelId="{9A667122-9A9F-4C4F-AB16-99DA850C4878}" type="pres">
      <dgm:prSet presAssocID="{FA416400-3AF3-4C9C-9507-65C688F4B65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B565923-EAB5-44BB-9E0B-D7FEF8971713}" type="pres">
      <dgm:prSet presAssocID="{FA416400-3AF3-4C9C-9507-65C688F4B654}" presName="desTx" presStyleLbl="alignAccFollowNode1" presStyleIdx="1" presStyleCnt="3">
        <dgm:presLayoutVars>
          <dgm:bulletEnabled val="1"/>
        </dgm:presLayoutVars>
      </dgm:prSet>
      <dgm:spPr/>
    </dgm:pt>
    <dgm:pt modelId="{8CC329A1-0048-4C9B-844D-D5E4D484333E}" type="pres">
      <dgm:prSet presAssocID="{3E059847-0B9F-4912-9B3E-87C7E6B97819}" presName="space" presStyleCnt="0"/>
      <dgm:spPr/>
    </dgm:pt>
    <dgm:pt modelId="{B1EE206C-5294-436C-94EB-3848DBFE97B4}" type="pres">
      <dgm:prSet presAssocID="{D2985B0E-0A1D-4F1B-B4FE-4D29ED1310C0}" presName="composite" presStyleCnt="0"/>
      <dgm:spPr/>
    </dgm:pt>
    <dgm:pt modelId="{FFABC4E4-4BAF-4029-B7A8-9B52A3631200}" type="pres">
      <dgm:prSet presAssocID="{D2985B0E-0A1D-4F1B-B4FE-4D29ED1310C0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8236A7D-F973-41C8-BA82-31E3D55866CD}" type="pres">
      <dgm:prSet presAssocID="{D2985B0E-0A1D-4F1B-B4FE-4D29ED1310C0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0C2E8E06-1623-4A26-9640-A0D07B15BEC0}" type="presOf" srcId="{D2985B0E-0A1D-4F1B-B4FE-4D29ED1310C0}" destId="{FFABC4E4-4BAF-4029-B7A8-9B52A3631200}" srcOrd="0" destOrd="0" presId="urn:microsoft.com/office/officeart/2005/8/layout/hList1"/>
    <dgm:cxn modelId="{2F48840D-4C97-41A3-9F4A-7776ED414C84}" type="presOf" srcId="{41920EC2-EB76-4E83-B1BC-222C58363F61}" destId="{A8236A7D-F973-41C8-BA82-31E3D55866CD}" srcOrd="0" destOrd="1" presId="urn:microsoft.com/office/officeart/2005/8/layout/hList1"/>
    <dgm:cxn modelId="{C0C1AC10-8907-4828-BF15-E34D5BDB834F}" type="presOf" srcId="{F60D961A-F31C-4ABA-94A1-A9193DE3927D}" destId="{4215DE29-8587-4C4F-B659-39EE00F6824E}" srcOrd="0" destOrd="0" presId="urn:microsoft.com/office/officeart/2005/8/layout/hList1"/>
    <dgm:cxn modelId="{45504C17-BBD8-4043-B029-81673187694D}" type="presOf" srcId="{D1EDDD49-D2E0-47FB-9A02-14C3BA6550E2}" destId="{6B565923-EAB5-44BB-9E0B-D7FEF8971713}" srcOrd="0" destOrd="1" presId="urn:microsoft.com/office/officeart/2005/8/layout/hList1"/>
    <dgm:cxn modelId="{F915771C-6AA7-468E-B8D2-3E8A5A1599C7}" srcId="{FA416400-3AF3-4C9C-9507-65C688F4B654}" destId="{511AC210-58BE-4CC5-8AD9-736CD76F6F75}" srcOrd="0" destOrd="0" parTransId="{B82F5A70-0931-44E9-B20C-5CF88323E634}" sibTransId="{868A8F01-CF8C-444F-9E68-590BA50B55A7}"/>
    <dgm:cxn modelId="{4D88FE1D-B1ED-4F87-AD3B-D85918D328C0}" srcId="{D2985B0E-0A1D-4F1B-B4FE-4D29ED1310C0}" destId="{8BC9EC3A-CEBE-4622-AB9E-5B4C0BC0793B}" srcOrd="2" destOrd="0" parTransId="{E0EA836E-6FEF-4AD1-AAFE-2A0D191C1CCF}" sibTransId="{A1F5859E-B6A0-42D9-BA10-D2A674C56FD9}"/>
    <dgm:cxn modelId="{AFB74421-D5F2-4124-8AEB-5F148D7ADE35}" type="presOf" srcId="{511AC210-58BE-4CC5-8AD9-736CD76F6F75}" destId="{6B565923-EAB5-44BB-9E0B-D7FEF8971713}" srcOrd="0" destOrd="0" presId="urn:microsoft.com/office/officeart/2005/8/layout/hList1"/>
    <dgm:cxn modelId="{79EF5929-7025-4AC0-A745-671EE2C80B3E}" type="presOf" srcId="{922779CA-EED3-4066-B4D5-A6DA22249360}" destId="{A8236A7D-F973-41C8-BA82-31E3D55866CD}" srcOrd="0" destOrd="0" presId="urn:microsoft.com/office/officeart/2005/8/layout/hList1"/>
    <dgm:cxn modelId="{93448962-CB4B-450B-BBFB-D8D7ED20361E}" srcId="{D2985B0E-0A1D-4F1B-B4FE-4D29ED1310C0}" destId="{922779CA-EED3-4066-B4D5-A6DA22249360}" srcOrd="0" destOrd="0" parTransId="{A5F7CF4E-6950-4B79-B92F-EF97DB3C3750}" sibTransId="{1CA770F5-A3DA-42F1-9A74-16F89F413221}"/>
    <dgm:cxn modelId="{0D6F6846-943D-493F-8916-57A83EDBF5AD}" srcId="{F60D961A-F31C-4ABA-94A1-A9193DE3927D}" destId="{FA416400-3AF3-4C9C-9507-65C688F4B654}" srcOrd="1" destOrd="0" parTransId="{74FC65D9-2696-4FFA-8F38-AA20FDBF7822}" sibTransId="{3E059847-0B9F-4912-9B3E-87C7E6B97819}"/>
    <dgm:cxn modelId="{E614FB68-9F47-4EA3-B368-5458CDD56DD6}" type="presOf" srcId="{E0DB4325-CBAD-4F60-AFE3-BE761DDF0DC5}" destId="{86F69EE2-C9F2-4CC1-A6EB-E7A8B08B15F3}" srcOrd="0" destOrd="0" presId="urn:microsoft.com/office/officeart/2005/8/layout/hList1"/>
    <dgm:cxn modelId="{0A93946A-C6E6-4B2E-810B-BE355181F60D}" type="presOf" srcId="{0F49335F-399A-4013-9F9E-42E9AEF92DD3}" destId="{1D1A4D1B-D8A7-4D02-9449-1552BBE6ABE1}" srcOrd="0" destOrd="0" presId="urn:microsoft.com/office/officeart/2005/8/layout/hList1"/>
    <dgm:cxn modelId="{EB27B37E-7607-4C1E-B7B6-865331542B45}" type="presOf" srcId="{DB379EFF-C7DE-47BD-9EAA-7036396DB7D1}" destId="{86F69EE2-C9F2-4CC1-A6EB-E7A8B08B15F3}" srcOrd="0" destOrd="1" presId="urn:microsoft.com/office/officeart/2005/8/layout/hList1"/>
    <dgm:cxn modelId="{BA407B84-EF92-45B2-A691-99301DCB6D5B}" srcId="{D2985B0E-0A1D-4F1B-B4FE-4D29ED1310C0}" destId="{41920EC2-EB76-4E83-B1BC-222C58363F61}" srcOrd="1" destOrd="0" parTransId="{C9FFDEC6-CC97-42C2-999A-31500C89FB4D}" sibTransId="{F6427844-003D-4539-A03F-08967E728892}"/>
    <dgm:cxn modelId="{3ECEBC8C-F74B-4EA0-A4D4-E6CB040B7552}" type="presOf" srcId="{8BC9EC3A-CEBE-4622-AB9E-5B4C0BC0793B}" destId="{A8236A7D-F973-41C8-BA82-31E3D55866CD}" srcOrd="0" destOrd="2" presId="urn:microsoft.com/office/officeart/2005/8/layout/hList1"/>
    <dgm:cxn modelId="{0561E09F-3CBB-49A6-85A0-AD3C852D4EB5}" srcId="{0F49335F-399A-4013-9F9E-42E9AEF92DD3}" destId="{DB379EFF-C7DE-47BD-9EAA-7036396DB7D1}" srcOrd="1" destOrd="0" parTransId="{F71999E6-8286-4675-9D91-F6A6D13F9959}" sibTransId="{C59816DA-86A5-4C9B-A780-44A80F8CF8B9}"/>
    <dgm:cxn modelId="{E67032B1-3B66-4D52-9C26-725B1BC241E2}" srcId="{FA416400-3AF3-4C9C-9507-65C688F4B654}" destId="{D1EDDD49-D2E0-47FB-9A02-14C3BA6550E2}" srcOrd="1" destOrd="0" parTransId="{3F170D4C-705A-48A9-927E-CF366B34E249}" sibTransId="{D86B7CE7-E425-4BE7-A322-4A0BF91D6EA4}"/>
    <dgm:cxn modelId="{4691B6CC-6ED4-4C4F-AC78-C3E6DD94CF36}" srcId="{F60D961A-F31C-4ABA-94A1-A9193DE3927D}" destId="{D2985B0E-0A1D-4F1B-B4FE-4D29ED1310C0}" srcOrd="2" destOrd="0" parTransId="{262CDB0C-2B7D-4DBE-BD90-B71290182E32}" sibTransId="{DBDE10D5-8896-4A60-BDF3-90F5222533F2}"/>
    <dgm:cxn modelId="{CE6F13DC-17D3-4A2A-95F8-254C86807637}" srcId="{0F49335F-399A-4013-9F9E-42E9AEF92DD3}" destId="{E0DB4325-CBAD-4F60-AFE3-BE761DDF0DC5}" srcOrd="0" destOrd="0" parTransId="{B9CEFFE2-D388-4709-BFD0-961DA4204C47}" sibTransId="{8049665D-D4EF-4E50-A807-B0DA8CBD0851}"/>
    <dgm:cxn modelId="{8EA6BCE3-F6AB-4C3C-95C3-6AA26EBB6011}" type="presOf" srcId="{FA416400-3AF3-4C9C-9507-65C688F4B654}" destId="{9A667122-9A9F-4C4F-AB16-99DA850C4878}" srcOrd="0" destOrd="0" presId="urn:microsoft.com/office/officeart/2005/8/layout/hList1"/>
    <dgm:cxn modelId="{0D1FF8FB-CCC7-4E61-854F-5674EA6806C9}" srcId="{F60D961A-F31C-4ABA-94A1-A9193DE3927D}" destId="{0F49335F-399A-4013-9F9E-42E9AEF92DD3}" srcOrd="0" destOrd="0" parTransId="{93908A2B-ACAE-4364-A28B-3D57119A12F7}" sibTransId="{550F1599-D01E-4E44-A7D0-D87F8C319281}"/>
    <dgm:cxn modelId="{94DA6D32-B0AE-463E-94B2-715C59D0EB4E}" type="presParOf" srcId="{4215DE29-8587-4C4F-B659-39EE00F6824E}" destId="{3672A15A-E02C-478D-ADA9-9379863CC29C}" srcOrd="0" destOrd="0" presId="urn:microsoft.com/office/officeart/2005/8/layout/hList1"/>
    <dgm:cxn modelId="{56305879-B23F-401D-BFC8-2E1DA5990B57}" type="presParOf" srcId="{3672A15A-E02C-478D-ADA9-9379863CC29C}" destId="{1D1A4D1B-D8A7-4D02-9449-1552BBE6ABE1}" srcOrd="0" destOrd="0" presId="urn:microsoft.com/office/officeart/2005/8/layout/hList1"/>
    <dgm:cxn modelId="{BF29920C-432B-4F9A-8FEB-C23E3CBAE03B}" type="presParOf" srcId="{3672A15A-E02C-478D-ADA9-9379863CC29C}" destId="{86F69EE2-C9F2-4CC1-A6EB-E7A8B08B15F3}" srcOrd="1" destOrd="0" presId="urn:microsoft.com/office/officeart/2005/8/layout/hList1"/>
    <dgm:cxn modelId="{5D4A45E0-6005-4533-8CD3-FEBEBC8EFC95}" type="presParOf" srcId="{4215DE29-8587-4C4F-B659-39EE00F6824E}" destId="{94E20A07-669B-4663-8F32-C63EF79A7DE2}" srcOrd="1" destOrd="0" presId="urn:microsoft.com/office/officeart/2005/8/layout/hList1"/>
    <dgm:cxn modelId="{548A89C2-0396-470C-B8F6-E1088EEF11F1}" type="presParOf" srcId="{4215DE29-8587-4C4F-B659-39EE00F6824E}" destId="{1BB9D178-4C99-4C12-A57E-6CFE3C0EA4DB}" srcOrd="2" destOrd="0" presId="urn:microsoft.com/office/officeart/2005/8/layout/hList1"/>
    <dgm:cxn modelId="{6537C3D6-576A-45F1-BF1C-BFAC4CC7AB9B}" type="presParOf" srcId="{1BB9D178-4C99-4C12-A57E-6CFE3C0EA4DB}" destId="{9A667122-9A9F-4C4F-AB16-99DA850C4878}" srcOrd="0" destOrd="0" presId="urn:microsoft.com/office/officeart/2005/8/layout/hList1"/>
    <dgm:cxn modelId="{FC9CA2A8-170C-4FF6-B79B-AB74A9248C14}" type="presParOf" srcId="{1BB9D178-4C99-4C12-A57E-6CFE3C0EA4DB}" destId="{6B565923-EAB5-44BB-9E0B-D7FEF8971713}" srcOrd="1" destOrd="0" presId="urn:microsoft.com/office/officeart/2005/8/layout/hList1"/>
    <dgm:cxn modelId="{278E65EE-8043-46A0-A96B-5EB3CD9FE553}" type="presParOf" srcId="{4215DE29-8587-4C4F-B659-39EE00F6824E}" destId="{8CC329A1-0048-4C9B-844D-D5E4D484333E}" srcOrd="3" destOrd="0" presId="urn:microsoft.com/office/officeart/2005/8/layout/hList1"/>
    <dgm:cxn modelId="{5ACEB968-73EE-43BF-B5A3-9079EF5086C9}" type="presParOf" srcId="{4215DE29-8587-4C4F-B659-39EE00F6824E}" destId="{B1EE206C-5294-436C-94EB-3848DBFE97B4}" srcOrd="4" destOrd="0" presId="urn:microsoft.com/office/officeart/2005/8/layout/hList1"/>
    <dgm:cxn modelId="{55E5CAE8-52C9-4505-A9F4-2A183D34475C}" type="presParOf" srcId="{B1EE206C-5294-436C-94EB-3848DBFE97B4}" destId="{FFABC4E4-4BAF-4029-B7A8-9B52A3631200}" srcOrd="0" destOrd="0" presId="urn:microsoft.com/office/officeart/2005/8/layout/hList1"/>
    <dgm:cxn modelId="{DDC47818-2221-4BFD-8B0F-5D2FE51EC0A4}" type="presParOf" srcId="{B1EE206C-5294-436C-94EB-3848DBFE97B4}" destId="{A8236A7D-F973-41C8-BA82-31E3D55866C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1ABBEE1-4CAC-4BC5-B4F2-033E3F0C3B99}" type="doc">
      <dgm:prSet loTypeId="urn:microsoft.com/office/officeart/2005/8/layout/vList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163D627F-81FF-4E27-A7EB-6FBAE1975DAD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Seeing clearly</a:t>
          </a:r>
          <a:endParaRPr lang="hu-HU" sz="2000" b="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E4C96452-A3AC-42E1-BD65-861B6A0D7B5C}" type="parTrans" cxnId="{6DBFF74B-A902-42DE-BC61-84552C4F7482}">
      <dgm:prSet/>
      <dgm:spPr/>
      <dgm:t>
        <a:bodyPr/>
        <a:lstStyle/>
        <a:p>
          <a:endParaRPr lang="hu-HU"/>
        </a:p>
      </dgm:t>
    </dgm:pt>
    <dgm:pt modelId="{C42AA2CB-672C-4548-9A7F-9487722323E0}" type="sibTrans" cxnId="{6DBFF74B-A902-42DE-BC61-84552C4F7482}">
      <dgm:prSet/>
      <dgm:spPr/>
      <dgm:t>
        <a:bodyPr/>
        <a:lstStyle/>
        <a:p>
          <a:endParaRPr lang="hu-HU"/>
        </a:p>
      </dgm:t>
    </dgm:pt>
    <dgm:pt modelId="{151851C4-377C-4668-9001-1418DC64B541}">
      <dgm:prSet custT="1"/>
      <dgm:spPr/>
      <dgm:t>
        <a:bodyPr anchor="ctr"/>
        <a:lstStyle/>
        <a:p>
          <a:r>
            <a:rPr lang="en-GB" sz="1600" dirty="0"/>
            <a:t>Identifies problematic regions and stations</a:t>
          </a:r>
          <a:endParaRPr lang="hu-HU" sz="1600" dirty="0"/>
        </a:p>
      </dgm:t>
    </dgm:pt>
    <dgm:pt modelId="{D4AC1A06-9FB8-407F-836A-C92A564929A9}" type="parTrans" cxnId="{FE1A1501-5473-4761-89FF-414E62934065}">
      <dgm:prSet/>
      <dgm:spPr/>
      <dgm:t>
        <a:bodyPr/>
        <a:lstStyle/>
        <a:p>
          <a:endParaRPr lang="hu-HU"/>
        </a:p>
      </dgm:t>
    </dgm:pt>
    <dgm:pt modelId="{13A76200-03F2-4CDC-959E-3837C5DC9770}" type="sibTrans" cxnId="{FE1A1501-5473-4761-89FF-414E62934065}">
      <dgm:prSet/>
      <dgm:spPr/>
      <dgm:t>
        <a:bodyPr/>
        <a:lstStyle/>
        <a:p>
          <a:endParaRPr lang="hu-HU"/>
        </a:p>
      </dgm:t>
    </dgm:pt>
    <dgm:pt modelId="{40E28494-9749-4F87-8C92-3CAA7DD0670D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>
              <a:latin typeface="Poppins Black" panose="00000A00000000000000" pitchFamily="2" charset="0"/>
              <a:cs typeface="Poppins Black" panose="00000A00000000000000" pitchFamily="2" charset="0"/>
            </a:rPr>
            <a:t>The effect of weather</a:t>
          </a:r>
          <a:endParaRPr lang="hu-HU" sz="2000" b="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E7F84FE0-AEBD-434F-B4E8-DDC89045DFF7}" type="parTrans" cxnId="{ECB0B732-7E74-48C6-81DC-9ECDD28055F1}">
      <dgm:prSet/>
      <dgm:spPr/>
      <dgm:t>
        <a:bodyPr/>
        <a:lstStyle/>
        <a:p>
          <a:endParaRPr lang="hu-HU"/>
        </a:p>
      </dgm:t>
    </dgm:pt>
    <dgm:pt modelId="{6E6F42CF-1546-47D0-98AD-ED8EF72BC75A}" type="sibTrans" cxnId="{ECB0B732-7E74-48C6-81DC-9ECDD28055F1}">
      <dgm:prSet/>
      <dgm:spPr/>
      <dgm:t>
        <a:bodyPr/>
        <a:lstStyle/>
        <a:p>
          <a:endParaRPr lang="hu-HU"/>
        </a:p>
      </dgm:t>
    </dgm:pt>
    <dgm:pt modelId="{ACC248C6-4575-4291-9190-71A01DDD9328}">
      <dgm:prSet custT="1"/>
      <dgm:spPr/>
      <dgm:t>
        <a:bodyPr anchor="ctr"/>
        <a:lstStyle/>
        <a:p>
          <a:r>
            <a:rPr lang="en-GB" sz="1600" dirty="0"/>
            <a:t>Correlates delays with weather events</a:t>
          </a:r>
          <a:endParaRPr lang="hu-HU" sz="1600" dirty="0"/>
        </a:p>
      </dgm:t>
    </dgm:pt>
    <dgm:pt modelId="{881B37EE-FE0D-4687-879F-E806963D337B}" type="parTrans" cxnId="{9D1FA8E7-B2C5-4526-B3EA-9CD778A018BD}">
      <dgm:prSet/>
      <dgm:spPr/>
      <dgm:t>
        <a:bodyPr/>
        <a:lstStyle/>
        <a:p>
          <a:endParaRPr lang="hu-HU"/>
        </a:p>
      </dgm:t>
    </dgm:pt>
    <dgm:pt modelId="{E74ECDAA-C8BE-4DD5-8A68-1D3434C2884A}" type="sibTrans" cxnId="{9D1FA8E7-B2C5-4526-B3EA-9CD778A018BD}">
      <dgm:prSet/>
      <dgm:spPr/>
      <dgm:t>
        <a:bodyPr/>
        <a:lstStyle/>
        <a:p>
          <a:endParaRPr lang="hu-HU"/>
        </a:p>
      </dgm:t>
    </dgm:pt>
    <dgm:pt modelId="{B97BDB79-7638-401F-BFE5-33535E07754F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>
              <a:latin typeface="Poppins Black" panose="00000A00000000000000" pitchFamily="2" charset="0"/>
              <a:cs typeface="Poppins Black" panose="00000A00000000000000" pitchFamily="2" charset="0"/>
            </a:rPr>
            <a:t>Optimized resource allocation</a:t>
          </a:r>
          <a:endParaRPr lang="hu-HU" sz="2000" b="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F7564DE2-2E67-40F9-A356-3CC07DFF32FD}" type="parTrans" cxnId="{A0B08A2F-DFEE-4F7C-8725-4D7417835F9A}">
      <dgm:prSet/>
      <dgm:spPr/>
      <dgm:t>
        <a:bodyPr/>
        <a:lstStyle/>
        <a:p>
          <a:endParaRPr lang="hu-HU"/>
        </a:p>
      </dgm:t>
    </dgm:pt>
    <dgm:pt modelId="{D8F73270-5F09-47C0-8688-365A93877A4E}" type="sibTrans" cxnId="{A0B08A2F-DFEE-4F7C-8725-4D7417835F9A}">
      <dgm:prSet/>
      <dgm:spPr/>
      <dgm:t>
        <a:bodyPr/>
        <a:lstStyle/>
        <a:p>
          <a:endParaRPr lang="hu-HU"/>
        </a:p>
      </dgm:t>
    </dgm:pt>
    <dgm:pt modelId="{1F7FA4E8-BC0A-4D36-867D-950DFE637838}">
      <dgm:prSet custT="1"/>
      <dgm:spPr/>
      <dgm:t>
        <a:bodyPr anchor="ctr"/>
        <a:lstStyle/>
        <a:p>
          <a:r>
            <a:rPr lang="en-GB" sz="1600" dirty="0"/>
            <a:t>Allows MÁV to strategically upgrade infrastructure</a:t>
          </a:r>
          <a:endParaRPr lang="hu-HU" sz="1600" dirty="0"/>
        </a:p>
      </dgm:t>
    </dgm:pt>
    <dgm:pt modelId="{97FA314F-FD25-499B-91C1-BF1ABA485F81}" type="parTrans" cxnId="{426773FA-7E90-4C42-B761-46EED42D077E}">
      <dgm:prSet/>
      <dgm:spPr/>
      <dgm:t>
        <a:bodyPr/>
        <a:lstStyle/>
        <a:p>
          <a:endParaRPr lang="hu-HU"/>
        </a:p>
      </dgm:t>
    </dgm:pt>
    <dgm:pt modelId="{43EAA1C5-9255-4C48-9BE5-5792054EF32B}" type="sibTrans" cxnId="{426773FA-7E90-4C42-B761-46EED42D077E}">
      <dgm:prSet/>
      <dgm:spPr/>
      <dgm:t>
        <a:bodyPr/>
        <a:lstStyle/>
        <a:p>
          <a:endParaRPr lang="hu-HU"/>
        </a:p>
      </dgm:t>
    </dgm:pt>
    <dgm:pt modelId="{7FB741D4-5086-44B7-9357-22716190669D}">
      <dgm:prSet custT="1"/>
      <dgm:spPr>
        <a:solidFill>
          <a:srgbClr val="0E2841"/>
        </a:solidFill>
      </dgm:spPr>
      <dgm:t>
        <a:bodyPr/>
        <a:lstStyle/>
        <a:p>
          <a:r>
            <a:rPr lang="en-GB" sz="2000" b="0" cap="all" baseline="0">
              <a:latin typeface="Poppins Black" panose="00000A00000000000000" pitchFamily="2" charset="0"/>
              <a:cs typeface="Poppins Black" panose="00000A00000000000000" pitchFamily="2" charset="0"/>
            </a:rPr>
            <a:t>Enables trend analysis</a:t>
          </a:r>
          <a:endParaRPr lang="hu-HU" sz="2000" b="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C550043A-C7CA-4EBF-9F0C-9182819D51BE}" type="parTrans" cxnId="{EFFB2015-BB11-4658-86CA-AD3383C5D956}">
      <dgm:prSet/>
      <dgm:spPr/>
      <dgm:t>
        <a:bodyPr/>
        <a:lstStyle/>
        <a:p>
          <a:endParaRPr lang="hu-HU"/>
        </a:p>
      </dgm:t>
    </dgm:pt>
    <dgm:pt modelId="{920849C6-366A-4C46-B00E-DB8CCFF145CA}" type="sibTrans" cxnId="{EFFB2015-BB11-4658-86CA-AD3383C5D956}">
      <dgm:prSet/>
      <dgm:spPr/>
      <dgm:t>
        <a:bodyPr/>
        <a:lstStyle/>
        <a:p>
          <a:endParaRPr lang="hu-HU"/>
        </a:p>
      </dgm:t>
    </dgm:pt>
    <dgm:pt modelId="{4FDA9E28-4BF8-4AEC-A143-6896A64EB93D}">
      <dgm:prSet custT="1"/>
      <dgm:spPr/>
      <dgm:t>
        <a:bodyPr anchor="ctr"/>
        <a:lstStyle/>
        <a:p>
          <a:r>
            <a:rPr lang="en-GB" sz="1600" dirty="0"/>
            <a:t>Tracks patterns over time to monitor improvements</a:t>
          </a:r>
          <a:endParaRPr lang="hu-HU" sz="1600" dirty="0"/>
        </a:p>
      </dgm:t>
    </dgm:pt>
    <dgm:pt modelId="{6C9B3AA4-8EEE-4D8C-BC0A-5C3F6D19CC52}" type="parTrans" cxnId="{3A9A2300-A847-418F-82B8-4034186DC9A7}">
      <dgm:prSet/>
      <dgm:spPr/>
      <dgm:t>
        <a:bodyPr/>
        <a:lstStyle/>
        <a:p>
          <a:endParaRPr lang="hu-HU"/>
        </a:p>
      </dgm:t>
    </dgm:pt>
    <dgm:pt modelId="{7F61644D-17A1-49AB-BF1A-72F37B6FE54E}" type="sibTrans" cxnId="{3A9A2300-A847-418F-82B8-4034186DC9A7}">
      <dgm:prSet/>
      <dgm:spPr/>
      <dgm:t>
        <a:bodyPr/>
        <a:lstStyle/>
        <a:p>
          <a:endParaRPr lang="hu-HU"/>
        </a:p>
      </dgm:t>
    </dgm:pt>
    <dgm:pt modelId="{14F39303-671A-4D00-976D-5EC43CD2654A}">
      <dgm:prSet custT="1"/>
      <dgm:spPr/>
      <dgm:t>
        <a:bodyPr anchor="ctr"/>
        <a:lstStyle/>
        <a:p>
          <a:r>
            <a:rPr lang="en-GB" sz="1600" dirty="0"/>
            <a:t>Supports data-driven decision-making</a:t>
          </a:r>
          <a:endParaRPr lang="hu-HU" sz="1600" dirty="0"/>
        </a:p>
      </dgm:t>
    </dgm:pt>
    <dgm:pt modelId="{D1140410-4850-4025-9CF6-A36129541D30}" type="parTrans" cxnId="{C7822686-ACAA-474F-913E-083ACA3E9051}">
      <dgm:prSet/>
      <dgm:spPr/>
      <dgm:t>
        <a:bodyPr/>
        <a:lstStyle/>
        <a:p>
          <a:endParaRPr lang="hu-HU"/>
        </a:p>
      </dgm:t>
    </dgm:pt>
    <dgm:pt modelId="{172158BF-C87A-4EDF-BEED-96489C7DF9BF}" type="sibTrans" cxnId="{C7822686-ACAA-474F-913E-083ACA3E9051}">
      <dgm:prSet/>
      <dgm:spPr/>
      <dgm:t>
        <a:bodyPr/>
        <a:lstStyle/>
        <a:p>
          <a:endParaRPr lang="hu-HU"/>
        </a:p>
      </dgm:t>
    </dgm:pt>
    <dgm:pt modelId="{6DBF25F4-9090-467D-B269-D3E0FA84C606}">
      <dgm:prSet custT="1"/>
      <dgm:spPr/>
      <dgm:t>
        <a:bodyPr anchor="ctr"/>
        <a:lstStyle/>
        <a:p>
          <a:r>
            <a:rPr lang="en-GB" sz="1600" dirty="0"/>
            <a:t>Prevents wasteful spending of limited resources</a:t>
          </a:r>
          <a:endParaRPr lang="hu-HU" sz="1600" dirty="0"/>
        </a:p>
      </dgm:t>
    </dgm:pt>
    <dgm:pt modelId="{CBF1908E-58D5-4005-A3C3-CADC30A2C057}" type="parTrans" cxnId="{9509062E-ED92-455E-95E8-86D1A0313912}">
      <dgm:prSet/>
      <dgm:spPr/>
      <dgm:t>
        <a:bodyPr/>
        <a:lstStyle/>
        <a:p>
          <a:endParaRPr lang="hu-HU"/>
        </a:p>
      </dgm:t>
    </dgm:pt>
    <dgm:pt modelId="{7E36E308-75D3-42B3-8E14-3EC0CB6BE72B}" type="sibTrans" cxnId="{9509062E-ED92-455E-95E8-86D1A0313912}">
      <dgm:prSet/>
      <dgm:spPr/>
      <dgm:t>
        <a:bodyPr/>
        <a:lstStyle/>
        <a:p>
          <a:endParaRPr lang="hu-HU"/>
        </a:p>
      </dgm:t>
    </dgm:pt>
    <dgm:pt modelId="{5F5A26FA-7361-41F7-8CFE-29D6DCE3B17C}">
      <dgm:prSet custT="1"/>
      <dgm:spPr/>
      <dgm:t>
        <a:bodyPr anchor="ctr"/>
        <a:lstStyle/>
        <a:p>
          <a:r>
            <a:rPr lang="en-GB" sz="1600" dirty="0"/>
            <a:t>Makes pre-emptive maintenance possible</a:t>
          </a:r>
          <a:endParaRPr lang="hu-HU" sz="1600" dirty="0"/>
        </a:p>
      </dgm:t>
    </dgm:pt>
    <dgm:pt modelId="{93CD6185-B761-4C33-860C-2E29E4CF5C3E}" type="parTrans" cxnId="{B6BFFCA6-E55C-4791-9888-2C8520F24704}">
      <dgm:prSet/>
      <dgm:spPr/>
      <dgm:t>
        <a:bodyPr/>
        <a:lstStyle/>
        <a:p>
          <a:endParaRPr lang="hu-HU"/>
        </a:p>
      </dgm:t>
    </dgm:pt>
    <dgm:pt modelId="{C4904261-1969-409C-9204-CB679BF8B21C}" type="sibTrans" cxnId="{B6BFFCA6-E55C-4791-9888-2C8520F24704}">
      <dgm:prSet/>
      <dgm:spPr/>
      <dgm:t>
        <a:bodyPr/>
        <a:lstStyle/>
        <a:p>
          <a:endParaRPr lang="hu-HU"/>
        </a:p>
      </dgm:t>
    </dgm:pt>
    <dgm:pt modelId="{C05EB794-F025-4A01-B3BD-63863B57B774}" type="pres">
      <dgm:prSet presAssocID="{A1ABBEE1-4CAC-4BC5-B4F2-033E3F0C3B99}" presName="Name0" presStyleCnt="0">
        <dgm:presLayoutVars>
          <dgm:dir/>
          <dgm:animLvl val="lvl"/>
          <dgm:resizeHandles/>
        </dgm:presLayoutVars>
      </dgm:prSet>
      <dgm:spPr/>
    </dgm:pt>
    <dgm:pt modelId="{86314185-FD30-4A85-870B-D37CE0F408BA}" type="pres">
      <dgm:prSet presAssocID="{163D627F-81FF-4E27-A7EB-6FBAE1975DAD}" presName="linNode" presStyleCnt="0"/>
      <dgm:spPr/>
    </dgm:pt>
    <dgm:pt modelId="{C8BAFACB-45F5-435A-BEBA-C6089B8B1D7F}" type="pres">
      <dgm:prSet presAssocID="{163D627F-81FF-4E27-A7EB-6FBAE1975DAD}" presName="parentShp" presStyleLbl="node1" presStyleIdx="0" presStyleCnt="4">
        <dgm:presLayoutVars>
          <dgm:bulletEnabled val="1"/>
        </dgm:presLayoutVars>
      </dgm:prSet>
      <dgm:spPr/>
    </dgm:pt>
    <dgm:pt modelId="{84EB97D3-FF87-44A5-B276-0DE093E1964F}" type="pres">
      <dgm:prSet presAssocID="{163D627F-81FF-4E27-A7EB-6FBAE1975DAD}" presName="childShp" presStyleLbl="bgAccFollowNode1" presStyleIdx="0" presStyleCnt="4">
        <dgm:presLayoutVars>
          <dgm:bulletEnabled val="1"/>
        </dgm:presLayoutVars>
      </dgm:prSet>
      <dgm:spPr/>
    </dgm:pt>
    <dgm:pt modelId="{3B83944B-354D-452F-A868-E6A1CF42186F}" type="pres">
      <dgm:prSet presAssocID="{C42AA2CB-672C-4548-9A7F-9487722323E0}" presName="spacing" presStyleCnt="0"/>
      <dgm:spPr/>
    </dgm:pt>
    <dgm:pt modelId="{D747E57F-F975-4E23-A7FD-C4BD60EECA65}" type="pres">
      <dgm:prSet presAssocID="{40E28494-9749-4F87-8C92-3CAA7DD0670D}" presName="linNode" presStyleCnt="0"/>
      <dgm:spPr/>
    </dgm:pt>
    <dgm:pt modelId="{A8E5928C-39EF-49C0-A577-8BE0F0F8B41E}" type="pres">
      <dgm:prSet presAssocID="{40E28494-9749-4F87-8C92-3CAA7DD0670D}" presName="parentShp" presStyleLbl="node1" presStyleIdx="1" presStyleCnt="4">
        <dgm:presLayoutVars>
          <dgm:bulletEnabled val="1"/>
        </dgm:presLayoutVars>
      </dgm:prSet>
      <dgm:spPr/>
    </dgm:pt>
    <dgm:pt modelId="{4A63578A-97D6-4BB4-92DE-9B518F89DD34}" type="pres">
      <dgm:prSet presAssocID="{40E28494-9749-4F87-8C92-3CAA7DD0670D}" presName="childShp" presStyleLbl="bgAccFollowNode1" presStyleIdx="1" presStyleCnt="4">
        <dgm:presLayoutVars>
          <dgm:bulletEnabled val="1"/>
        </dgm:presLayoutVars>
      </dgm:prSet>
      <dgm:spPr/>
    </dgm:pt>
    <dgm:pt modelId="{71A23B6C-9108-407D-B430-2D7870CB5445}" type="pres">
      <dgm:prSet presAssocID="{6E6F42CF-1546-47D0-98AD-ED8EF72BC75A}" presName="spacing" presStyleCnt="0"/>
      <dgm:spPr/>
    </dgm:pt>
    <dgm:pt modelId="{9BAC6F9F-C6E8-4AFF-8702-505D7D850FB0}" type="pres">
      <dgm:prSet presAssocID="{B97BDB79-7638-401F-BFE5-33535E07754F}" presName="linNode" presStyleCnt="0"/>
      <dgm:spPr/>
    </dgm:pt>
    <dgm:pt modelId="{A6CE6A98-0720-4E06-A9CD-02ABE7022C8D}" type="pres">
      <dgm:prSet presAssocID="{B97BDB79-7638-401F-BFE5-33535E07754F}" presName="parentShp" presStyleLbl="node1" presStyleIdx="2" presStyleCnt="4">
        <dgm:presLayoutVars>
          <dgm:bulletEnabled val="1"/>
        </dgm:presLayoutVars>
      </dgm:prSet>
      <dgm:spPr/>
    </dgm:pt>
    <dgm:pt modelId="{AEC1EA3E-9019-43CE-9966-CA535E169088}" type="pres">
      <dgm:prSet presAssocID="{B97BDB79-7638-401F-BFE5-33535E07754F}" presName="childShp" presStyleLbl="bgAccFollowNode1" presStyleIdx="2" presStyleCnt="4">
        <dgm:presLayoutVars>
          <dgm:bulletEnabled val="1"/>
        </dgm:presLayoutVars>
      </dgm:prSet>
      <dgm:spPr/>
    </dgm:pt>
    <dgm:pt modelId="{C1F36505-EF47-4371-8F43-7E58DA1004FB}" type="pres">
      <dgm:prSet presAssocID="{D8F73270-5F09-47C0-8688-365A93877A4E}" presName="spacing" presStyleCnt="0"/>
      <dgm:spPr/>
    </dgm:pt>
    <dgm:pt modelId="{8F2BF57D-BC18-492B-BAAD-F73816043EF6}" type="pres">
      <dgm:prSet presAssocID="{7FB741D4-5086-44B7-9357-22716190669D}" presName="linNode" presStyleCnt="0"/>
      <dgm:spPr/>
    </dgm:pt>
    <dgm:pt modelId="{F9F16FFC-DC5B-43B1-89F4-BACE1C4BCFC5}" type="pres">
      <dgm:prSet presAssocID="{7FB741D4-5086-44B7-9357-22716190669D}" presName="parentShp" presStyleLbl="node1" presStyleIdx="3" presStyleCnt="4">
        <dgm:presLayoutVars>
          <dgm:bulletEnabled val="1"/>
        </dgm:presLayoutVars>
      </dgm:prSet>
      <dgm:spPr/>
    </dgm:pt>
    <dgm:pt modelId="{7E3547AB-4E15-4E6C-8FD1-E499412D6E54}" type="pres">
      <dgm:prSet presAssocID="{7FB741D4-5086-44B7-9357-22716190669D}" presName="childShp" presStyleLbl="bgAccFollowNode1" presStyleIdx="3" presStyleCnt="4">
        <dgm:presLayoutVars>
          <dgm:bulletEnabled val="1"/>
        </dgm:presLayoutVars>
      </dgm:prSet>
      <dgm:spPr/>
    </dgm:pt>
  </dgm:ptLst>
  <dgm:cxnLst>
    <dgm:cxn modelId="{3A9A2300-A847-418F-82B8-4034186DC9A7}" srcId="{7FB741D4-5086-44B7-9357-22716190669D}" destId="{4FDA9E28-4BF8-4AEC-A143-6896A64EB93D}" srcOrd="0" destOrd="0" parTransId="{6C9B3AA4-8EEE-4D8C-BC0A-5C3F6D19CC52}" sibTransId="{7F61644D-17A1-49AB-BF1A-72F37B6FE54E}"/>
    <dgm:cxn modelId="{FE1A1501-5473-4761-89FF-414E62934065}" srcId="{163D627F-81FF-4E27-A7EB-6FBAE1975DAD}" destId="{151851C4-377C-4668-9001-1418DC64B541}" srcOrd="0" destOrd="0" parTransId="{D4AC1A06-9FB8-407F-836A-C92A564929A9}" sibTransId="{13A76200-03F2-4CDC-959E-3837C5DC9770}"/>
    <dgm:cxn modelId="{EFFB2015-BB11-4658-86CA-AD3383C5D956}" srcId="{A1ABBEE1-4CAC-4BC5-B4F2-033E3F0C3B99}" destId="{7FB741D4-5086-44B7-9357-22716190669D}" srcOrd="3" destOrd="0" parTransId="{C550043A-C7CA-4EBF-9F0C-9182819D51BE}" sibTransId="{920849C6-366A-4C46-B00E-DB8CCFF145CA}"/>
    <dgm:cxn modelId="{9509062E-ED92-455E-95E8-86D1A0313912}" srcId="{B97BDB79-7638-401F-BFE5-33535E07754F}" destId="{6DBF25F4-9090-467D-B269-D3E0FA84C606}" srcOrd="1" destOrd="0" parTransId="{CBF1908E-58D5-4005-A3C3-CADC30A2C057}" sibTransId="{7E36E308-75D3-42B3-8E14-3EC0CB6BE72B}"/>
    <dgm:cxn modelId="{A0B08A2F-DFEE-4F7C-8725-4D7417835F9A}" srcId="{A1ABBEE1-4CAC-4BC5-B4F2-033E3F0C3B99}" destId="{B97BDB79-7638-401F-BFE5-33535E07754F}" srcOrd="2" destOrd="0" parTransId="{F7564DE2-2E67-40F9-A356-3CC07DFF32FD}" sibTransId="{D8F73270-5F09-47C0-8688-365A93877A4E}"/>
    <dgm:cxn modelId="{ECB0B732-7E74-48C6-81DC-9ECDD28055F1}" srcId="{A1ABBEE1-4CAC-4BC5-B4F2-033E3F0C3B99}" destId="{40E28494-9749-4F87-8C92-3CAA7DD0670D}" srcOrd="1" destOrd="0" parTransId="{E7F84FE0-AEBD-434F-B4E8-DDC89045DFF7}" sibTransId="{6E6F42CF-1546-47D0-98AD-ED8EF72BC75A}"/>
    <dgm:cxn modelId="{6DBFF74B-A902-42DE-BC61-84552C4F7482}" srcId="{A1ABBEE1-4CAC-4BC5-B4F2-033E3F0C3B99}" destId="{163D627F-81FF-4E27-A7EB-6FBAE1975DAD}" srcOrd="0" destOrd="0" parTransId="{E4C96452-A3AC-42E1-BD65-861B6A0D7B5C}" sibTransId="{C42AA2CB-672C-4548-9A7F-9487722323E0}"/>
    <dgm:cxn modelId="{18796E6C-3B7E-4732-BAAA-82EE09B221F6}" type="presOf" srcId="{4FDA9E28-4BF8-4AEC-A143-6896A64EB93D}" destId="{7E3547AB-4E15-4E6C-8FD1-E499412D6E54}" srcOrd="0" destOrd="0" presId="urn:microsoft.com/office/officeart/2005/8/layout/vList6"/>
    <dgm:cxn modelId="{FBBD1D4D-5F9C-416F-8A79-9BE1DD672430}" type="presOf" srcId="{7FB741D4-5086-44B7-9357-22716190669D}" destId="{F9F16FFC-DC5B-43B1-89F4-BACE1C4BCFC5}" srcOrd="0" destOrd="0" presId="urn:microsoft.com/office/officeart/2005/8/layout/vList6"/>
    <dgm:cxn modelId="{BBD65451-FF9A-4DFF-BCB2-77D941E773B2}" type="presOf" srcId="{163D627F-81FF-4E27-A7EB-6FBAE1975DAD}" destId="{C8BAFACB-45F5-435A-BEBA-C6089B8B1D7F}" srcOrd="0" destOrd="0" presId="urn:microsoft.com/office/officeart/2005/8/layout/vList6"/>
    <dgm:cxn modelId="{8CAF1B73-9642-4C13-95FE-6578F6E319F1}" type="presOf" srcId="{ACC248C6-4575-4291-9190-71A01DDD9328}" destId="{4A63578A-97D6-4BB4-92DE-9B518F89DD34}" srcOrd="0" destOrd="0" presId="urn:microsoft.com/office/officeart/2005/8/layout/vList6"/>
    <dgm:cxn modelId="{559C5F73-4668-47FD-A31F-58784C084D20}" type="presOf" srcId="{40E28494-9749-4F87-8C92-3CAA7DD0670D}" destId="{A8E5928C-39EF-49C0-A577-8BE0F0F8B41E}" srcOrd="0" destOrd="0" presId="urn:microsoft.com/office/officeart/2005/8/layout/vList6"/>
    <dgm:cxn modelId="{4EAF4358-60FB-4B61-A87C-17F787C2942E}" type="presOf" srcId="{151851C4-377C-4668-9001-1418DC64B541}" destId="{84EB97D3-FF87-44A5-B276-0DE093E1964F}" srcOrd="0" destOrd="0" presId="urn:microsoft.com/office/officeart/2005/8/layout/vList6"/>
    <dgm:cxn modelId="{12DC4459-6F3B-47A6-82A7-54D5337DC2FD}" type="presOf" srcId="{A1ABBEE1-4CAC-4BC5-B4F2-033E3F0C3B99}" destId="{C05EB794-F025-4A01-B3BD-63863B57B774}" srcOrd="0" destOrd="0" presId="urn:microsoft.com/office/officeart/2005/8/layout/vList6"/>
    <dgm:cxn modelId="{EA6D017C-3FB3-4B05-95AE-43C93E732530}" type="presOf" srcId="{6DBF25F4-9090-467D-B269-D3E0FA84C606}" destId="{AEC1EA3E-9019-43CE-9966-CA535E169088}" srcOrd="0" destOrd="1" presId="urn:microsoft.com/office/officeart/2005/8/layout/vList6"/>
    <dgm:cxn modelId="{C7822686-ACAA-474F-913E-083ACA3E9051}" srcId="{40E28494-9749-4F87-8C92-3CAA7DD0670D}" destId="{14F39303-671A-4D00-976D-5EC43CD2654A}" srcOrd="1" destOrd="0" parTransId="{D1140410-4850-4025-9CF6-A36129541D30}" sibTransId="{172158BF-C87A-4EDF-BEED-96489C7DF9BF}"/>
    <dgm:cxn modelId="{B6BFFCA6-E55C-4791-9888-2C8520F24704}" srcId="{7FB741D4-5086-44B7-9357-22716190669D}" destId="{5F5A26FA-7361-41F7-8CFE-29D6DCE3B17C}" srcOrd="1" destOrd="0" parTransId="{93CD6185-B761-4C33-860C-2E29E4CF5C3E}" sibTransId="{C4904261-1969-409C-9204-CB679BF8B21C}"/>
    <dgm:cxn modelId="{872FE8CC-BF79-4B51-8B45-297CAC453A31}" type="presOf" srcId="{B97BDB79-7638-401F-BFE5-33535E07754F}" destId="{A6CE6A98-0720-4E06-A9CD-02ABE7022C8D}" srcOrd="0" destOrd="0" presId="urn:microsoft.com/office/officeart/2005/8/layout/vList6"/>
    <dgm:cxn modelId="{5A70E0D4-8E79-4199-A63E-9B20278A8DFD}" type="presOf" srcId="{5F5A26FA-7361-41F7-8CFE-29D6DCE3B17C}" destId="{7E3547AB-4E15-4E6C-8FD1-E499412D6E54}" srcOrd="0" destOrd="1" presId="urn:microsoft.com/office/officeart/2005/8/layout/vList6"/>
    <dgm:cxn modelId="{5FAFC8D9-453F-476D-8959-593BC361C60D}" type="presOf" srcId="{14F39303-671A-4D00-976D-5EC43CD2654A}" destId="{4A63578A-97D6-4BB4-92DE-9B518F89DD34}" srcOrd="0" destOrd="1" presId="urn:microsoft.com/office/officeart/2005/8/layout/vList6"/>
    <dgm:cxn modelId="{9D1FA8E7-B2C5-4526-B3EA-9CD778A018BD}" srcId="{40E28494-9749-4F87-8C92-3CAA7DD0670D}" destId="{ACC248C6-4575-4291-9190-71A01DDD9328}" srcOrd="0" destOrd="0" parTransId="{881B37EE-FE0D-4687-879F-E806963D337B}" sibTransId="{E74ECDAA-C8BE-4DD5-8A68-1D3434C2884A}"/>
    <dgm:cxn modelId="{DEAE90F7-883D-4E77-A221-B9670A962863}" type="presOf" srcId="{1F7FA4E8-BC0A-4D36-867D-950DFE637838}" destId="{AEC1EA3E-9019-43CE-9966-CA535E169088}" srcOrd="0" destOrd="0" presId="urn:microsoft.com/office/officeart/2005/8/layout/vList6"/>
    <dgm:cxn modelId="{426773FA-7E90-4C42-B761-46EED42D077E}" srcId="{B97BDB79-7638-401F-BFE5-33535E07754F}" destId="{1F7FA4E8-BC0A-4D36-867D-950DFE637838}" srcOrd="0" destOrd="0" parTransId="{97FA314F-FD25-499B-91C1-BF1ABA485F81}" sibTransId="{43EAA1C5-9255-4C48-9BE5-5792054EF32B}"/>
    <dgm:cxn modelId="{3939108A-3F16-4A7A-91ED-BCCD39E8407A}" type="presParOf" srcId="{C05EB794-F025-4A01-B3BD-63863B57B774}" destId="{86314185-FD30-4A85-870B-D37CE0F408BA}" srcOrd="0" destOrd="0" presId="urn:microsoft.com/office/officeart/2005/8/layout/vList6"/>
    <dgm:cxn modelId="{3E7E7E80-28B3-4D3A-9A52-E59636EEB46C}" type="presParOf" srcId="{86314185-FD30-4A85-870B-D37CE0F408BA}" destId="{C8BAFACB-45F5-435A-BEBA-C6089B8B1D7F}" srcOrd="0" destOrd="0" presId="urn:microsoft.com/office/officeart/2005/8/layout/vList6"/>
    <dgm:cxn modelId="{BDE2B7B3-AD49-4569-B659-2222F1C9DAAC}" type="presParOf" srcId="{86314185-FD30-4A85-870B-D37CE0F408BA}" destId="{84EB97D3-FF87-44A5-B276-0DE093E1964F}" srcOrd="1" destOrd="0" presId="urn:microsoft.com/office/officeart/2005/8/layout/vList6"/>
    <dgm:cxn modelId="{64FDE891-EAD9-4FC0-BA62-F751D7B0C256}" type="presParOf" srcId="{C05EB794-F025-4A01-B3BD-63863B57B774}" destId="{3B83944B-354D-452F-A868-E6A1CF42186F}" srcOrd="1" destOrd="0" presId="urn:microsoft.com/office/officeart/2005/8/layout/vList6"/>
    <dgm:cxn modelId="{19554A72-1064-4A6B-911C-ADA6581C34C9}" type="presParOf" srcId="{C05EB794-F025-4A01-B3BD-63863B57B774}" destId="{D747E57F-F975-4E23-A7FD-C4BD60EECA65}" srcOrd="2" destOrd="0" presId="urn:microsoft.com/office/officeart/2005/8/layout/vList6"/>
    <dgm:cxn modelId="{04C132C9-74F4-409E-AD34-B8355CB6732E}" type="presParOf" srcId="{D747E57F-F975-4E23-A7FD-C4BD60EECA65}" destId="{A8E5928C-39EF-49C0-A577-8BE0F0F8B41E}" srcOrd="0" destOrd="0" presId="urn:microsoft.com/office/officeart/2005/8/layout/vList6"/>
    <dgm:cxn modelId="{D10855F1-B766-4C6A-821B-66B46821D1A4}" type="presParOf" srcId="{D747E57F-F975-4E23-A7FD-C4BD60EECA65}" destId="{4A63578A-97D6-4BB4-92DE-9B518F89DD34}" srcOrd="1" destOrd="0" presId="urn:microsoft.com/office/officeart/2005/8/layout/vList6"/>
    <dgm:cxn modelId="{90F3FC70-FD14-46D4-BB02-C8DEC6B5F64C}" type="presParOf" srcId="{C05EB794-F025-4A01-B3BD-63863B57B774}" destId="{71A23B6C-9108-407D-B430-2D7870CB5445}" srcOrd="3" destOrd="0" presId="urn:microsoft.com/office/officeart/2005/8/layout/vList6"/>
    <dgm:cxn modelId="{AC9042A4-37CC-4963-AE88-DB44700D88F0}" type="presParOf" srcId="{C05EB794-F025-4A01-B3BD-63863B57B774}" destId="{9BAC6F9F-C6E8-4AFF-8702-505D7D850FB0}" srcOrd="4" destOrd="0" presId="urn:microsoft.com/office/officeart/2005/8/layout/vList6"/>
    <dgm:cxn modelId="{20FFF84A-14A0-430B-9087-9AA2C00C6D00}" type="presParOf" srcId="{9BAC6F9F-C6E8-4AFF-8702-505D7D850FB0}" destId="{A6CE6A98-0720-4E06-A9CD-02ABE7022C8D}" srcOrd="0" destOrd="0" presId="urn:microsoft.com/office/officeart/2005/8/layout/vList6"/>
    <dgm:cxn modelId="{C1A4050F-1C98-4DB9-A3DE-50D7697BA185}" type="presParOf" srcId="{9BAC6F9F-C6E8-4AFF-8702-505D7D850FB0}" destId="{AEC1EA3E-9019-43CE-9966-CA535E169088}" srcOrd="1" destOrd="0" presId="urn:microsoft.com/office/officeart/2005/8/layout/vList6"/>
    <dgm:cxn modelId="{F55526BD-A6AD-4DB5-BFE1-11B281413970}" type="presParOf" srcId="{C05EB794-F025-4A01-B3BD-63863B57B774}" destId="{C1F36505-EF47-4371-8F43-7E58DA1004FB}" srcOrd="5" destOrd="0" presId="urn:microsoft.com/office/officeart/2005/8/layout/vList6"/>
    <dgm:cxn modelId="{8C7B41F0-4E1B-4273-8D37-F2F87777B74C}" type="presParOf" srcId="{C05EB794-F025-4A01-B3BD-63863B57B774}" destId="{8F2BF57D-BC18-492B-BAAD-F73816043EF6}" srcOrd="6" destOrd="0" presId="urn:microsoft.com/office/officeart/2005/8/layout/vList6"/>
    <dgm:cxn modelId="{BE98EBBA-15F6-4BD7-8054-79A9132E7144}" type="presParOf" srcId="{8F2BF57D-BC18-492B-BAAD-F73816043EF6}" destId="{F9F16FFC-DC5B-43B1-89F4-BACE1C4BCFC5}" srcOrd="0" destOrd="0" presId="urn:microsoft.com/office/officeart/2005/8/layout/vList6"/>
    <dgm:cxn modelId="{A8F3FB28-D906-448F-8D46-F143CD3017E5}" type="presParOf" srcId="{8F2BF57D-BC18-492B-BAAD-F73816043EF6}" destId="{7E3547AB-4E15-4E6C-8FD1-E499412D6E54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170450-777F-48B6-A78A-50883CB3FD10}" type="doc">
      <dgm:prSet loTypeId="urn:microsoft.com/office/officeart/2005/8/layout/hProcess7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hu-HU"/>
        </a:p>
      </dgm:t>
    </dgm:pt>
    <dgm:pt modelId="{1435CB72-213D-4060-AC28-4AE48CD66870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01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Sources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E9D3112B-22F7-4407-8D7F-D4858119C66C}" type="parTrans" cxnId="{F1F8E6BE-B8D8-4E6C-9B7B-10DCC0C04675}">
      <dgm:prSet/>
      <dgm:spPr/>
      <dgm:t>
        <a:bodyPr/>
        <a:lstStyle/>
        <a:p>
          <a:endParaRPr lang="hu-HU"/>
        </a:p>
      </dgm:t>
    </dgm:pt>
    <dgm:pt modelId="{72B06A2F-5E98-4DD6-8BDB-B6CBE0AE36FE}" type="sibTrans" cxnId="{F1F8E6BE-B8D8-4E6C-9B7B-10DCC0C04675}">
      <dgm:prSet/>
      <dgm:spPr/>
      <dgm:t>
        <a:bodyPr/>
        <a:lstStyle/>
        <a:p>
          <a:endParaRPr lang="hu-HU"/>
        </a:p>
      </dgm:t>
    </dgm:pt>
    <dgm:pt modelId="{960C4C85-EEE7-4136-92CC-C508C7103E1E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02 </a:t>
          </a:r>
          <a:r>
            <a:rPr lang="en-GB" sz="2000" b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S3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Storage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D41536B2-A04B-4AF0-8DDC-E5A75B87562C}" type="parTrans" cxnId="{5A1D1D25-68D4-4CFE-9343-F8085714FCFD}">
      <dgm:prSet/>
      <dgm:spPr/>
      <dgm:t>
        <a:bodyPr/>
        <a:lstStyle/>
        <a:p>
          <a:endParaRPr lang="hu-HU"/>
        </a:p>
      </dgm:t>
    </dgm:pt>
    <dgm:pt modelId="{F263BD76-AACC-451F-8F6C-368197B33CE7}" type="sibTrans" cxnId="{5A1D1D25-68D4-4CFE-9343-F8085714FCFD}">
      <dgm:prSet/>
      <dgm:spPr/>
      <dgm:t>
        <a:bodyPr/>
        <a:lstStyle/>
        <a:p>
          <a:endParaRPr lang="hu-HU"/>
        </a:p>
      </dgm:t>
    </dgm:pt>
    <dgm:pt modelId="{235C289B-82D7-4056-9D8B-E2C99C45377B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03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Processing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183DA9C4-BF9A-4C0B-BC1B-4429361898CA}" type="parTrans" cxnId="{CC6A9AF6-6292-478D-80CB-15BF72F4FC0F}">
      <dgm:prSet/>
      <dgm:spPr/>
      <dgm:t>
        <a:bodyPr/>
        <a:lstStyle/>
        <a:p>
          <a:endParaRPr lang="hu-HU"/>
        </a:p>
      </dgm:t>
    </dgm:pt>
    <dgm:pt modelId="{8BACDAD8-15B1-48C9-A793-BA904D4D07A8}" type="sibTrans" cxnId="{CC6A9AF6-6292-478D-80CB-15BF72F4FC0F}">
      <dgm:prSet/>
      <dgm:spPr/>
      <dgm:t>
        <a:bodyPr/>
        <a:lstStyle/>
        <a:p>
          <a:endParaRPr lang="hu-HU"/>
        </a:p>
      </dgm:t>
    </dgm:pt>
    <dgm:pt modelId="{C5D84651-326A-4FF6-8C32-6A32B47FF5C8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04 U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pdates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B071CF8D-92EF-4478-B18C-E0CB6F0FA818}" type="parTrans" cxnId="{C6E55094-3BB4-41F8-9AE2-8413ABD2465D}">
      <dgm:prSet/>
      <dgm:spPr/>
      <dgm:t>
        <a:bodyPr/>
        <a:lstStyle/>
        <a:p>
          <a:endParaRPr lang="hu-HU"/>
        </a:p>
      </dgm:t>
    </dgm:pt>
    <dgm:pt modelId="{FF1C86D9-6465-4351-AC3E-E8BD0A1B568B}" type="sibTrans" cxnId="{C6E55094-3BB4-41F8-9AE2-8413ABD2465D}">
      <dgm:prSet/>
      <dgm:spPr/>
      <dgm:t>
        <a:bodyPr/>
        <a:lstStyle/>
        <a:p>
          <a:endParaRPr lang="hu-HU"/>
        </a:p>
      </dgm:t>
    </dgm:pt>
    <dgm:pt modelId="{7C3674C5-6697-4766-A24C-E9D3FBFEC119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05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Analytics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14C010C-C834-4964-94AB-474CFD3FD7AB}" type="parTrans" cxnId="{073D46D3-B923-4A80-9E06-99A0FB6BE7F7}">
      <dgm:prSet/>
      <dgm:spPr/>
      <dgm:t>
        <a:bodyPr/>
        <a:lstStyle/>
        <a:p>
          <a:endParaRPr lang="hu-HU"/>
        </a:p>
      </dgm:t>
    </dgm:pt>
    <dgm:pt modelId="{0BC94741-C345-4722-A424-200912C24E71}" type="sibTrans" cxnId="{073D46D3-B923-4A80-9E06-99A0FB6BE7F7}">
      <dgm:prSet/>
      <dgm:spPr/>
      <dgm:t>
        <a:bodyPr/>
        <a:lstStyle/>
        <a:p>
          <a:endParaRPr lang="hu-HU"/>
        </a:p>
      </dgm:t>
    </dgm:pt>
    <dgm:pt modelId="{38CF7A68-7BA6-4815-9385-DD5CB60FFBC6}">
      <dgm:prSet phldrT="[Text]" phldr="0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MÁV 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delays</a:t>
          </a: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CSV</a:t>
          </a:r>
        </a:p>
      </dgm:t>
    </dgm:pt>
    <dgm:pt modelId="{C7C14CBD-9A1A-4327-80DA-FD90A9B8F49B}" type="parTrans" cxnId="{969D14B4-AE36-4C5B-8A2A-913730810297}">
      <dgm:prSet/>
      <dgm:spPr/>
      <dgm:t>
        <a:bodyPr/>
        <a:lstStyle/>
        <a:p>
          <a:endParaRPr lang="hu-HU"/>
        </a:p>
      </dgm:t>
    </dgm:pt>
    <dgm:pt modelId="{6858900D-414F-40FE-8FFE-20EA0FF8CC78}" type="sibTrans" cxnId="{969D14B4-AE36-4C5B-8A2A-913730810297}">
      <dgm:prSet/>
      <dgm:spPr/>
      <dgm:t>
        <a:bodyPr/>
        <a:lstStyle/>
        <a:p>
          <a:endParaRPr lang="hu-HU"/>
        </a:p>
      </dgm:t>
    </dgm:pt>
    <dgm:pt modelId="{0C2108A4-B2E2-41D8-A2CE-22A3059CB2BB}">
      <dgm:prSet phldrT="[Text]" phldr="0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Open-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Meteo</a:t>
          </a: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API</a:t>
          </a:r>
        </a:p>
      </dgm:t>
    </dgm:pt>
    <dgm:pt modelId="{4246B4AE-783C-4DA7-9C51-7C86F30ADF7B}" type="parTrans" cxnId="{5107E07D-81DD-4EE4-AF7F-A8AC3FE24A07}">
      <dgm:prSet/>
      <dgm:spPr/>
      <dgm:t>
        <a:bodyPr/>
        <a:lstStyle/>
        <a:p>
          <a:endParaRPr lang="hu-HU"/>
        </a:p>
      </dgm:t>
    </dgm:pt>
    <dgm:pt modelId="{96AB41F7-AC4F-46C6-8EF5-80506B463583}" type="sibTrans" cxnId="{5107E07D-81DD-4EE4-AF7F-A8AC3FE24A07}">
      <dgm:prSet/>
      <dgm:spPr/>
      <dgm:t>
        <a:bodyPr/>
        <a:lstStyle/>
        <a:p>
          <a:endParaRPr lang="hu-HU"/>
        </a:p>
      </dgm:t>
    </dgm:pt>
    <dgm:pt modelId="{25930597-72BA-4930-8AF8-98F3FAF04F8E}">
      <dgm:prSet phldrT="[Text]" phldr="0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Station</a:t>
          </a: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metadata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D02916F-F747-40CA-9043-D29CDAE35D6C}" type="parTrans" cxnId="{2F140174-A103-4A51-BF85-A8BDFED28D66}">
      <dgm:prSet/>
      <dgm:spPr/>
      <dgm:t>
        <a:bodyPr/>
        <a:lstStyle/>
        <a:p>
          <a:endParaRPr lang="hu-HU"/>
        </a:p>
      </dgm:t>
    </dgm:pt>
    <dgm:pt modelId="{A3288529-2E67-41B2-B1D4-D3E0A364DBDC}" type="sibTrans" cxnId="{2F140174-A103-4A51-BF85-A8BDFED28D66}">
      <dgm:prSet/>
      <dgm:spPr/>
      <dgm:t>
        <a:bodyPr/>
        <a:lstStyle/>
        <a:p>
          <a:endParaRPr lang="hu-HU"/>
        </a:p>
      </dgm:t>
    </dgm:pt>
    <dgm:pt modelId="{3B431371-EDC6-47C7-A5F3-A08A820DE283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elay</a:t>
          </a: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data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E16D6FF-C91C-4C89-AA34-0F411443BE6A}" type="parTrans" cxnId="{7FBD37E6-3C32-431F-A7F7-C54607889D68}">
      <dgm:prSet/>
      <dgm:spPr/>
      <dgm:t>
        <a:bodyPr/>
        <a:lstStyle/>
        <a:p>
          <a:endParaRPr lang="hu-HU"/>
        </a:p>
      </dgm:t>
    </dgm:pt>
    <dgm:pt modelId="{7318567B-E098-4199-9F29-78E5C5B97C73}" type="sibTrans" cxnId="{7FBD37E6-3C32-431F-A7F7-C54607889D68}">
      <dgm:prSet/>
      <dgm:spPr/>
      <dgm:t>
        <a:bodyPr/>
        <a:lstStyle/>
        <a:p>
          <a:endParaRPr lang="hu-HU"/>
        </a:p>
      </dgm:t>
    </dgm:pt>
    <dgm:pt modelId="{289D05C4-2F12-4667-8D8B-B647E4434FCA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Station mappings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8050ED4B-A551-4A18-A8C1-E042326339E2}" type="parTrans" cxnId="{E6D10D8F-9FC7-48AF-BE2C-6E6BFA1E6101}">
      <dgm:prSet/>
      <dgm:spPr/>
      <dgm:t>
        <a:bodyPr/>
        <a:lstStyle/>
        <a:p>
          <a:endParaRPr lang="hu-HU"/>
        </a:p>
      </dgm:t>
    </dgm:pt>
    <dgm:pt modelId="{1D0EE6A3-483D-4C5C-A647-845DF32FD796}" type="sibTrans" cxnId="{E6D10D8F-9FC7-48AF-BE2C-6E6BFA1E6101}">
      <dgm:prSet/>
      <dgm:spPr/>
      <dgm:t>
        <a:bodyPr/>
        <a:lstStyle/>
        <a:p>
          <a:endParaRPr lang="hu-HU"/>
        </a:p>
      </dgm:t>
    </dgm:pt>
    <dgm:pt modelId="{BDB19700-DDBE-4DC2-A770-45F520EC4355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Processed outputs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1884B407-5F30-4C48-8BDA-EB3C711A8365}" type="parTrans" cxnId="{C9372FA8-F88B-4236-B6B7-2A1F8CB17A43}">
      <dgm:prSet/>
      <dgm:spPr/>
      <dgm:t>
        <a:bodyPr/>
        <a:lstStyle/>
        <a:p>
          <a:endParaRPr lang="hu-HU"/>
        </a:p>
      </dgm:t>
    </dgm:pt>
    <dgm:pt modelId="{219624A2-6889-4FA9-BBB2-D8505FD3D150}" type="sibTrans" cxnId="{C9372FA8-F88B-4236-B6B7-2A1F8CB17A43}">
      <dgm:prSet/>
      <dgm:spPr/>
      <dgm:t>
        <a:bodyPr/>
        <a:lstStyle/>
        <a:p>
          <a:endParaRPr lang="hu-HU"/>
        </a:p>
      </dgm:t>
    </dgm:pt>
    <dgm:pt modelId="{7D346376-3104-4C12-9828-BFF3EA95397A}">
      <dgm:prSet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Query results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D9A2038B-00DA-44DD-ADC5-A90A682B10E6}" type="parTrans" cxnId="{A804A028-179C-41FE-981C-D666E6311BA3}">
      <dgm:prSet/>
      <dgm:spPr/>
      <dgm:t>
        <a:bodyPr/>
        <a:lstStyle/>
        <a:p>
          <a:endParaRPr lang="hu-HU"/>
        </a:p>
      </dgm:t>
    </dgm:pt>
    <dgm:pt modelId="{939F66B7-67B1-4724-9408-7E5B987ADE49}" type="sibTrans" cxnId="{A804A028-179C-41FE-981C-D666E6311BA3}">
      <dgm:prSet/>
      <dgm:spPr/>
      <dgm:t>
        <a:bodyPr/>
        <a:lstStyle/>
        <a:p>
          <a:endParaRPr lang="hu-HU"/>
        </a:p>
      </dgm:t>
    </dgm:pt>
    <dgm:pt modelId="{B862AF03-DF7F-4E04-BD55-A6F719B9F3C6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Glue ETL jobs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26E684E-20C1-44BE-A48F-7B4D68061CA6}" type="parTrans" cxnId="{E79313A6-8B1E-4B36-ADCC-536CA3F7F8D0}">
      <dgm:prSet/>
      <dgm:spPr/>
      <dgm:t>
        <a:bodyPr/>
        <a:lstStyle/>
        <a:p>
          <a:endParaRPr lang="hu-HU"/>
        </a:p>
      </dgm:t>
    </dgm:pt>
    <dgm:pt modelId="{56F70DC1-ED5E-454B-A59A-84632F157436}" type="sibTrans" cxnId="{E79313A6-8B1E-4B36-ADCC-536CA3F7F8D0}">
      <dgm:prSet/>
      <dgm:spPr/>
      <dgm:t>
        <a:bodyPr/>
        <a:lstStyle/>
        <a:p>
          <a:endParaRPr lang="hu-HU"/>
        </a:p>
      </dgm:t>
    </dgm:pt>
    <dgm:pt modelId="{14886F44-CD30-4319-A18F-1545784980F3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Filtering delays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07D6F7A4-F785-44D7-8AA7-E4A19AC3C339}" type="parTrans" cxnId="{71E43039-7262-4B9B-9595-D99A6BC56CBE}">
      <dgm:prSet/>
      <dgm:spPr/>
      <dgm:t>
        <a:bodyPr/>
        <a:lstStyle/>
        <a:p>
          <a:endParaRPr lang="hu-HU"/>
        </a:p>
      </dgm:t>
    </dgm:pt>
    <dgm:pt modelId="{3336319B-6149-4CF9-9ABF-8F68191993C6}" type="sibTrans" cxnId="{71E43039-7262-4B9B-9595-D99A6BC56CBE}">
      <dgm:prSet/>
      <dgm:spPr/>
      <dgm:t>
        <a:bodyPr/>
        <a:lstStyle/>
        <a:p>
          <a:endParaRPr lang="hu-HU"/>
        </a:p>
      </dgm:t>
    </dgm:pt>
    <dgm:pt modelId="{D25ED44A-741D-4463-9C2F-FC05E1965C2F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Aggregating data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B09A298-36CC-486B-91AB-1BBAE2AF4F6A}" type="parTrans" cxnId="{71EDC438-E979-4F32-94A0-DBFD59A99D8B}">
      <dgm:prSet/>
      <dgm:spPr/>
      <dgm:t>
        <a:bodyPr/>
        <a:lstStyle/>
        <a:p>
          <a:endParaRPr lang="hu-HU"/>
        </a:p>
      </dgm:t>
    </dgm:pt>
    <dgm:pt modelId="{84E87C6F-0C36-4148-B8F8-0D903328BEB5}" type="sibTrans" cxnId="{71EDC438-E979-4F32-94A0-DBFD59A99D8B}">
      <dgm:prSet/>
      <dgm:spPr/>
      <dgm:t>
        <a:bodyPr/>
        <a:lstStyle/>
        <a:p>
          <a:endParaRPr lang="hu-HU"/>
        </a:p>
      </dgm:t>
    </dgm:pt>
    <dgm:pt modelId="{7909566B-7949-4751-BA0E-FA7B2D8C5E07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Joining metadata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AF0303B-0E68-49CB-90DA-583B33728CE1}" type="parTrans" cxnId="{6757952A-05C2-4B60-BEB3-B8141D7446A3}">
      <dgm:prSet/>
      <dgm:spPr/>
      <dgm:t>
        <a:bodyPr/>
        <a:lstStyle/>
        <a:p>
          <a:endParaRPr lang="hu-HU"/>
        </a:p>
      </dgm:t>
    </dgm:pt>
    <dgm:pt modelId="{771DA868-3F7D-4681-8C48-906A84032C4A}" type="sibTrans" cxnId="{6757952A-05C2-4B60-BEB3-B8141D7446A3}">
      <dgm:prSet/>
      <dgm:spPr/>
      <dgm:t>
        <a:bodyPr/>
        <a:lstStyle/>
        <a:p>
          <a:endParaRPr lang="hu-HU"/>
        </a:p>
      </dgm:t>
    </dgm:pt>
    <dgm:pt modelId="{D405AD82-A67F-4B66-AD7B-84F63035D197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AWS Lambda triggers ETL jobs after upload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F674109-75DA-4D3A-8A63-A4BED747A1BE}" type="parTrans" cxnId="{BD2098AC-D4AF-4A11-8A2D-15BD718A6953}">
      <dgm:prSet/>
      <dgm:spPr/>
      <dgm:t>
        <a:bodyPr/>
        <a:lstStyle/>
        <a:p>
          <a:endParaRPr lang="hu-HU"/>
        </a:p>
      </dgm:t>
    </dgm:pt>
    <dgm:pt modelId="{F0022BB2-BF42-46AA-B2D7-F072F871312C}" type="sibTrans" cxnId="{BD2098AC-D4AF-4A11-8A2D-15BD718A6953}">
      <dgm:prSet/>
      <dgm:spPr/>
      <dgm:t>
        <a:bodyPr/>
        <a:lstStyle/>
        <a:p>
          <a:endParaRPr lang="hu-HU"/>
        </a:p>
      </dgm:t>
    </dgm:pt>
    <dgm:pt modelId="{929FA790-3558-43C7-B03A-B526D03C735B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Updates 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Athena</a:t>
          </a:r>
          <a:r>
            <a:rPr lang="hu-HU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database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59FEA0E-9BF2-498D-B7FA-A89E536097A5}" type="parTrans" cxnId="{28C3A47B-EB25-4D08-A4FB-49B3E4EDF2E4}">
      <dgm:prSet/>
      <dgm:spPr/>
      <dgm:t>
        <a:bodyPr/>
        <a:lstStyle/>
        <a:p>
          <a:endParaRPr lang="hu-HU"/>
        </a:p>
      </dgm:t>
    </dgm:pt>
    <dgm:pt modelId="{4CDF6135-3EF7-4F7C-830D-CAA4B17C61CC}" type="sibTrans" cxnId="{28C3A47B-EB25-4D08-A4FB-49B3E4EDF2E4}">
      <dgm:prSet/>
      <dgm:spPr/>
      <dgm:t>
        <a:bodyPr/>
        <a:lstStyle/>
        <a:p>
          <a:endParaRPr lang="hu-HU"/>
        </a:p>
      </dgm:t>
    </dgm:pt>
    <dgm:pt modelId="{B798CBF2-9198-468E-85CD-7C0C1CF356DF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Amazon Athena database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3F414786-4906-40D3-91A7-F05557DB9777}" type="parTrans" cxnId="{B8C9C0B7-DDB0-41B2-BDF1-84498A05C577}">
      <dgm:prSet/>
      <dgm:spPr/>
      <dgm:t>
        <a:bodyPr/>
        <a:lstStyle/>
        <a:p>
          <a:endParaRPr lang="hu-HU"/>
        </a:p>
      </dgm:t>
    </dgm:pt>
    <dgm:pt modelId="{C0F18300-C705-4D7D-BAC9-78BF3D234CEB}" type="sibTrans" cxnId="{B8C9C0B7-DDB0-41B2-BDF1-84498A05C577}">
      <dgm:prSet/>
      <dgm:spPr/>
      <dgm:t>
        <a:bodyPr/>
        <a:lstStyle/>
        <a:p>
          <a:endParaRPr lang="hu-HU"/>
        </a:p>
      </dgm:t>
    </dgm:pt>
    <dgm:pt modelId="{21D3B4A5-5691-48DC-81FB-F15A8E3C6826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External tables and unified view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C9F0104-1955-4945-A9BC-7BB3A0EA2C5F}" type="parTrans" cxnId="{13D26814-8C2A-422B-9FAE-01D2E02D8C43}">
      <dgm:prSet/>
      <dgm:spPr/>
      <dgm:t>
        <a:bodyPr/>
        <a:lstStyle/>
        <a:p>
          <a:endParaRPr lang="hu-HU"/>
        </a:p>
      </dgm:t>
    </dgm:pt>
    <dgm:pt modelId="{6AB90FDB-28C3-4666-8D0A-8D6A0731F904}" type="sibTrans" cxnId="{13D26814-8C2A-422B-9FAE-01D2E02D8C43}">
      <dgm:prSet/>
      <dgm:spPr/>
      <dgm:t>
        <a:bodyPr/>
        <a:lstStyle/>
        <a:p>
          <a:endParaRPr lang="hu-HU"/>
        </a:p>
      </dgm:t>
    </dgm:pt>
    <dgm:pt modelId="{8B5490B2-AC34-4812-B990-E680EBDDFA7E}" type="pres">
      <dgm:prSet presAssocID="{20170450-777F-48B6-A78A-50883CB3FD10}" presName="Name0" presStyleCnt="0">
        <dgm:presLayoutVars>
          <dgm:dir/>
          <dgm:animLvl val="lvl"/>
          <dgm:resizeHandles val="exact"/>
        </dgm:presLayoutVars>
      </dgm:prSet>
      <dgm:spPr/>
    </dgm:pt>
    <dgm:pt modelId="{1A81C100-A5CE-4105-BB9C-165EFEEC811B}" type="pres">
      <dgm:prSet presAssocID="{1435CB72-213D-4060-AC28-4AE48CD66870}" presName="compositeNode" presStyleCnt="0">
        <dgm:presLayoutVars>
          <dgm:bulletEnabled val="1"/>
        </dgm:presLayoutVars>
      </dgm:prSet>
      <dgm:spPr/>
    </dgm:pt>
    <dgm:pt modelId="{5FF626C4-E649-40AB-A17A-A544A2C3D639}" type="pres">
      <dgm:prSet presAssocID="{1435CB72-213D-4060-AC28-4AE48CD66870}" presName="bgRect" presStyleLbl="node1" presStyleIdx="0" presStyleCnt="5"/>
      <dgm:spPr/>
    </dgm:pt>
    <dgm:pt modelId="{C9F88DBC-902F-4D2D-8228-26EC4B9B664A}" type="pres">
      <dgm:prSet presAssocID="{1435CB72-213D-4060-AC28-4AE48CD66870}" presName="parentNode" presStyleLbl="node1" presStyleIdx="0" presStyleCnt="5">
        <dgm:presLayoutVars>
          <dgm:chMax val="0"/>
          <dgm:bulletEnabled val="1"/>
        </dgm:presLayoutVars>
      </dgm:prSet>
      <dgm:spPr/>
    </dgm:pt>
    <dgm:pt modelId="{13AAB0DA-5271-4516-A1CB-C8540FD3FADE}" type="pres">
      <dgm:prSet presAssocID="{1435CB72-213D-4060-AC28-4AE48CD66870}" presName="childNode" presStyleLbl="node1" presStyleIdx="0" presStyleCnt="5">
        <dgm:presLayoutVars>
          <dgm:bulletEnabled val="1"/>
        </dgm:presLayoutVars>
      </dgm:prSet>
      <dgm:spPr/>
    </dgm:pt>
    <dgm:pt modelId="{F8C70630-34CD-4658-B2D2-6F6FAA5A3378}" type="pres">
      <dgm:prSet presAssocID="{72B06A2F-5E98-4DD6-8BDB-B6CBE0AE36FE}" presName="hSp" presStyleCnt="0"/>
      <dgm:spPr/>
    </dgm:pt>
    <dgm:pt modelId="{C03028A1-F701-4B57-B272-8DCC36B57E90}" type="pres">
      <dgm:prSet presAssocID="{72B06A2F-5E98-4DD6-8BDB-B6CBE0AE36FE}" presName="vProcSp" presStyleCnt="0"/>
      <dgm:spPr/>
    </dgm:pt>
    <dgm:pt modelId="{2905972C-1BD8-4D03-8D4D-74077F26BB61}" type="pres">
      <dgm:prSet presAssocID="{72B06A2F-5E98-4DD6-8BDB-B6CBE0AE36FE}" presName="vSp1" presStyleCnt="0"/>
      <dgm:spPr/>
    </dgm:pt>
    <dgm:pt modelId="{F0C4B5A0-1872-4659-A2FE-59A8689CD147}" type="pres">
      <dgm:prSet presAssocID="{72B06A2F-5E98-4DD6-8BDB-B6CBE0AE36FE}" presName="simulatedConn" presStyleLbl="solidFgAcc1" presStyleIdx="0" presStyleCnt="4"/>
      <dgm:spPr>
        <a:solidFill>
          <a:srgbClr val="0E2841"/>
        </a:solidFill>
        <a:ln>
          <a:noFill/>
        </a:ln>
      </dgm:spPr>
    </dgm:pt>
    <dgm:pt modelId="{FEFF1533-CDAB-4629-AB6D-5F4BDF0EE2DA}" type="pres">
      <dgm:prSet presAssocID="{72B06A2F-5E98-4DD6-8BDB-B6CBE0AE36FE}" presName="vSp2" presStyleCnt="0"/>
      <dgm:spPr/>
    </dgm:pt>
    <dgm:pt modelId="{DD5E364A-CEFA-4C81-985F-A1D38F39000B}" type="pres">
      <dgm:prSet presAssocID="{72B06A2F-5E98-4DD6-8BDB-B6CBE0AE36FE}" presName="sibTrans" presStyleCnt="0"/>
      <dgm:spPr/>
    </dgm:pt>
    <dgm:pt modelId="{917FCD11-2021-4F96-95D7-70B1F4F0F5C5}" type="pres">
      <dgm:prSet presAssocID="{960C4C85-EEE7-4136-92CC-C508C7103E1E}" presName="compositeNode" presStyleCnt="0">
        <dgm:presLayoutVars>
          <dgm:bulletEnabled val="1"/>
        </dgm:presLayoutVars>
      </dgm:prSet>
      <dgm:spPr/>
    </dgm:pt>
    <dgm:pt modelId="{8E96A0D5-048C-48F5-BB7B-02DF36151B4E}" type="pres">
      <dgm:prSet presAssocID="{960C4C85-EEE7-4136-92CC-C508C7103E1E}" presName="bgRect" presStyleLbl="node1" presStyleIdx="1" presStyleCnt="5"/>
      <dgm:spPr/>
    </dgm:pt>
    <dgm:pt modelId="{44A30766-D81B-49F7-B940-806ECAA4262C}" type="pres">
      <dgm:prSet presAssocID="{960C4C85-EEE7-4136-92CC-C508C7103E1E}" presName="parentNode" presStyleLbl="node1" presStyleIdx="1" presStyleCnt="5">
        <dgm:presLayoutVars>
          <dgm:chMax val="0"/>
          <dgm:bulletEnabled val="1"/>
        </dgm:presLayoutVars>
      </dgm:prSet>
      <dgm:spPr/>
    </dgm:pt>
    <dgm:pt modelId="{62FB8189-BAB5-435A-B1CD-99FA9C056031}" type="pres">
      <dgm:prSet presAssocID="{960C4C85-EEE7-4136-92CC-C508C7103E1E}" presName="childNode" presStyleLbl="node1" presStyleIdx="1" presStyleCnt="5">
        <dgm:presLayoutVars>
          <dgm:bulletEnabled val="1"/>
        </dgm:presLayoutVars>
      </dgm:prSet>
      <dgm:spPr/>
    </dgm:pt>
    <dgm:pt modelId="{9E10E07C-86C2-40FC-9CE7-B6E09941FEA8}" type="pres">
      <dgm:prSet presAssocID="{F263BD76-AACC-451F-8F6C-368197B33CE7}" presName="hSp" presStyleCnt="0"/>
      <dgm:spPr/>
    </dgm:pt>
    <dgm:pt modelId="{9EABC5D7-B9A6-42C5-B7E6-A2BBCBA94BC8}" type="pres">
      <dgm:prSet presAssocID="{F263BD76-AACC-451F-8F6C-368197B33CE7}" presName="vProcSp" presStyleCnt="0"/>
      <dgm:spPr/>
    </dgm:pt>
    <dgm:pt modelId="{7E0E705D-6414-4A76-93FD-C82CC2C8748A}" type="pres">
      <dgm:prSet presAssocID="{F263BD76-AACC-451F-8F6C-368197B33CE7}" presName="vSp1" presStyleCnt="0"/>
      <dgm:spPr/>
    </dgm:pt>
    <dgm:pt modelId="{951045AC-EB95-44A1-80A1-844077F949AE}" type="pres">
      <dgm:prSet presAssocID="{F263BD76-AACC-451F-8F6C-368197B33CE7}" presName="simulatedConn" presStyleLbl="solidFgAcc1" presStyleIdx="1" presStyleCnt="4"/>
      <dgm:spPr>
        <a:solidFill>
          <a:srgbClr val="0E2841"/>
        </a:solidFill>
        <a:ln>
          <a:noFill/>
        </a:ln>
      </dgm:spPr>
    </dgm:pt>
    <dgm:pt modelId="{F4B017AC-7CB0-4CB0-B792-4C6431583DD7}" type="pres">
      <dgm:prSet presAssocID="{F263BD76-AACC-451F-8F6C-368197B33CE7}" presName="vSp2" presStyleCnt="0"/>
      <dgm:spPr/>
    </dgm:pt>
    <dgm:pt modelId="{18551819-5C36-45E8-97AC-BE900C358583}" type="pres">
      <dgm:prSet presAssocID="{F263BD76-AACC-451F-8F6C-368197B33CE7}" presName="sibTrans" presStyleCnt="0"/>
      <dgm:spPr/>
    </dgm:pt>
    <dgm:pt modelId="{4CB52213-2CA4-40DE-9667-69FDE63F65BE}" type="pres">
      <dgm:prSet presAssocID="{235C289B-82D7-4056-9D8B-E2C99C45377B}" presName="compositeNode" presStyleCnt="0">
        <dgm:presLayoutVars>
          <dgm:bulletEnabled val="1"/>
        </dgm:presLayoutVars>
      </dgm:prSet>
      <dgm:spPr/>
    </dgm:pt>
    <dgm:pt modelId="{1E86196E-A84E-4BC3-B262-A9973B5A1D08}" type="pres">
      <dgm:prSet presAssocID="{235C289B-82D7-4056-9D8B-E2C99C45377B}" presName="bgRect" presStyleLbl="node1" presStyleIdx="2" presStyleCnt="5"/>
      <dgm:spPr/>
    </dgm:pt>
    <dgm:pt modelId="{EA7471F0-DF24-4823-8D7C-26A5BE9E8C75}" type="pres">
      <dgm:prSet presAssocID="{235C289B-82D7-4056-9D8B-E2C99C45377B}" presName="parentNode" presStyleLbl="node1" presStyleIdx="2" presStyleCnt="5">
        <dgm:presLayoutVars>
          <dgm:chMax val="0"/>
          <dgm:bulletEnabled val="1"/>
        </dgm:presLayoutVars>
      </dgm:prSet>
      <dgm:spPr/>
    </dgm:pt>
    <dgm:pt modelId="{11CE848B-E5DA-4DD8-8431-A63E9E7144CE}" type="pres">
      <dgm:prSet presAssocID="{235C289B-82D7-4056-9D8B-E2C99C45377B}" presName="childNode" presStyleLbl="node1" presStyleIdx="2" presStyleCnt="5">
        <dgm:presLayoutVars>
          <dgm:bulletEnabled val="1"/>
        </dgm:presLayoutVars>
      </dgm:prSet>
      <dgm:spPr/>
    </dgm:pt>
    <dgm:pt modelId="{005DD35A-933C-402C-8B86-4408E4C932E2}" type="pres">
      <dgm:prSet presAssocID="{8BACDAD8-15B1-48C9-A793-BA904D4D07A8}" presName="hSp" presStyleCnt="0"/>
      <dgm:spPr/>
    </dgm:pt>
    <dgm:pt modelId="{E28B81BC-BA81-4416-BAAF-1684FB6CD669}" type="pres">
      <dgm:prSet presAssocID="{8BACDAD8-15B1-48C9-A793-BA904D4D07A8}" presName="vProcSp" presStyleCnt="0"/>
      <dgm:spPr/>
    </dgm:pt>
    <dgm:pt modelId="{E4B999AB-FD8B-488B-A1B6-A85491F6C3E9}" type="pres">
      <dgm:prSet presAssocID="{8BACDAD8-15B1-48C9-A793-BA904D4D07A8}" presName="vSp1" presStyleCnt="0"/>
      <dgm:spPr/>
    </dgm:pt>
    <dgm:pt modelId="{34ADECC8-8F03-4718-B929-7385E41BE2F5}" type="pres">
      <dgm:prSet presAssocID="{8BACDAD8-15B1-48C9-A793-BA904D4D07A8}" presName="simulatedConn" presStyleLbl="solidFgAcc1" presStyleIdx="2" presStyleCnt="4"/>
      <dgm:spPr>
        <a:solidFill>
          <a:srgbClr val="0E2841"/>
        </a:solidFill>
        <a:ln>
          <a:noFill/>
        </a:ln>
      </dgm:spPr>
    </dgm:pt>
    <dgm:pt modelId="{EBA3B78B-0696-4D16-B483-618DA7BD84D3}" type="pres">
      <dgm:prSet presAssocID="{8BACDAD8-15B1-48C9-A793-BA904D4D07A8}" presName="vSp2" presStyleCnt="0"/>
      <dgm:spPr/>
    </dgm:pt>
    <dgm:pt modelId="{3FAEFAB4-8556-473B-A9F2-51D7786D1E16}" type="pres">
      <dgm:prSet presAssocID="{8BACDAD8-15B1-48C9-A793-BA904D4D07A8}" presName="sibTrans" presStyleCnt="0"/>
      <dgm:spPr/>
    </dgm:pt>
    <dgm:pt modelId="{2912B954-581F-4B80-93A1-102C5F3631FF}" type="pres">
      <dgm:prSet presAssocID="{C5D84651-326A-4FF6-8C32-6A32B47FF5C8}" presName="compositeNode" presStyleCnt="0">
        <dgm:presLayoutVars>
          <dgm:bulletEnabled val="1"/>
        </dgm:presLayoutVars>
      </dgm:prSet>
      <dgm:spPr/>
    </dgm:pt>
    <dgm:pt modelId="{749CE601-66C8-4C89-B744-529312C60B63}" type="pres">
      <dgm:prSet presAssocID="{C5D84651-326A-4FF6-8C32-6A32B47FF5C8}" presName="bgRect" presStyleLbl="node1" presStyleIdx="3" presStyleCnt="5"/>
      <dgm:spPr/>
    </dgm:pt>
    <dgm:pt modelId="{E270624D-8A4D-4B2E-9202-F0B592F16087}" type="pres">
      <dgm:prSet presAssocID="{C5D84651-326A-4FF6-8C32-6A32B47FF5C8}" presName="parentNode" presStyleLbl="node1" presStyleIdx="3" presStyleCnt="5">
        <dgm:presLayoutVars>
          <dgm:chMax val="0"/>
          <dgm:bulletEnabled val="1"/>
        </dgm:presLayoutVars>
      </dgm:prSet>
      <dgm:spPr/>
    </dgm:pt>
    <dgm:pt modelId="{B6D9A24A-F030-481C-B914-C4AAC7DD2024}" type="pres">
      <dgm:prSet presAssocID="{C5D84651-326A-4FF6-8C32-6A32B47FF5C8}" presName="childNode" presStyleLbl="node1" presStyleIdx="3" presStyleCnt="5">
        <dgm:presLayoutVars>
          <dgm:bulletEnabled val="1"/>
        </dgm:presLayoutVars>
      </dgm:prSet>
      <dgm:spPr/>
    </dgm:pt>
    <dgm:pt modelId="{83B28B68-1C8A-4459-B282-8BFFE29B7F57}" type="pres">
      <dgm:prSet presAssocID="{FF1C86D9-6465-4351-AC3E-E8BD0A1B568B}" presName="hSp" presStyleCnt="0"/>
      <dgm:spPr/>
    </dgm:pt>
    <dgm:pt modelId="{A7ABF52B-E295-467C-972F-EAB32AD318B3}" type="pres">
      <dgm:prSet presAssocID="{FF1C86D9-6465-4351-AC3E-E8BD0A1B568B}" presName="vProcSp" presStyleCnt="0"/>
      <dgm:spPr/>
    </dgm:pt>
    <dgm:pt modelId="{653DC3B8-A347-44EB-96E9-F9816B41BC6A}" type="pres">
      <dgm:prSet presAssocID="{FF1C86D9-6465-4351-AC3E-E8BD0A1B568B}" presName="vSp1" presStyleCnt="0"/>
      <dgm:spPr/>
    </dgm:pt>
    <dgm:pt modelId="{668D4B0F-FA7C-4942-AA1E-BD0D9F3C4498}" type="pres">
      <dgm:prSet presAssocID="{FF1C86D9-6465-4351-AC3E-E8BD0A1B568B}" presName="simulatedConn" presStyleLbl="solidFgAcc1" presStyleIdx="3" presStyleCnt="4"/>
      <dgm:spPr>
        <a:solidFill>
          <a:srgbClr val="0E2841"/>
        </a:solidFill>
        <a:ln>
          <a:noFill/>
        </a:ln>
      </dgm:spPr>
    </dgm:pt>
    <dgm:pt modelId="{21F835AE-7AB6-4977-A2AF-46C7A109308E}" type="pres">
      <dgm:prSet presAssocID="{FF1C86D9-6465-4351-AC3E-E8BD0A1B568B}" presName="vSp2" presStyleCnt="0"/>
      <dgm:spPr/>
    </dgm:pt>
    <dgm:pt modelId="{EB7B6A41-0210-4607-A891-A671354D6DBC}" type="pres">
      <dgm:prSet presAssocID="{FF1C86D9-6465-4351-AC3E-E8BD0A1B568B}" presName="sibTrans" presStyleCnt="0"/>
      <dgm:spPr/>
    </dgm:pt>
    <dgm:pt modelId="{9E846291-8B0E-4C2C-B79E-AF87A99840A1}" type="pres">
      <dgm:prSet presAssocID="{7C3674C5-6697-4766-A24C-E9D3FBFEC119}" presName="compositeNode" presStyleCnt="0">
        <dgm:presLayoutVars>
          <dgm:bulletEnabled val="1"/>
        </dgm:presLayoutVars>
      </dgm:prSet>
      <dgm:spPr/>
    </dgm:pt>
    <dgm:pt modelId="{C7AD287A-898D-46B9-A3D2-85C9411AA5E5}" type="pres">
      <dgm:prSet presAssocID="{7C3674C5-6697-4766-A24C-E9D3FBFEC119}" presName="bgRect" presStyleLbl="node1" presStyleIdx="4" presStyleCnt="5"/>
      <dgm:spPr/>
    </dgm:pt>
    <dgm:pt modelId="{D929BB4B-11D8-43F6-BB06-83FEE07B9CA6}" type="pres">
      <dgm:prSet presAssocID="{7C3674C5-6697-4766-A24C-E9D3FBFEC119}" presName="parentNode" presStyleLbl="node1" presStyleIdx="4" presStyleCnt="5">
        <dgm:presLayoutVars>
          <dgm:chMax val="0"/>
          <dgm:bulletEnabled val="1"/>
        </dgm:presLayoutVars>
      </dgm:prSet>
      <dgm:spPr/>
    </dgm:pt>
    <dgm:pt modelId="{EB255A5E-BA92-4F9B-9D7B-C69329CF69AE}" type="pres">
      <dgm:prSet presAssocID="{7C3674C5-6697-4766-A24C-E9D3FBFEC119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03177705-1D81-41D5-B1ED-2C095F055100}" type="presOf" srcId="{38CF7A68-7BA6-4815-9385-DD5CB60FFBC6}" destId="{13AAB0DA-5271-4516-A1CB-C8540FD3FADE}" srcOrd="0" destOrd="0" presId="urn:microsoft.com/office/officeart/2005/8/layout/hProcess7"/>
    <dgm:cxn modelId="{BC94F405-E984-4BF5-A82B-CFEF36110740}" type="presOf" srcId="{235C289B-82D7-4056-9D8B-E2C99C45377B}" destId="{1E86196E-A84E-4BC3-B262-A9973B5A1D08}" srcOrd="0" destOrd="0" presId="urn:microsoft.com/office/officeart/2005/8/layout/hProcess7"/>
    <dgm:cxn modelId="{0E8A120C-0248-4436-9F70-2F84B37ABC85}" type="presOf" srcId="{C5D84651-326A-4FF6-8C32-6A32B47FF5C8}" destId="{749CE601-66C8-4C89-B744-529312C60B63}" srcOrd="0" destOrd="0" presId="urn:microsoft.com/office/officeart/2005/8/layout/hProcess7"/>
    <dgm:cxn modelId="{6757150E-5697-4234-B7E7-D1E43B184834}" type="presOf" srcId="{929FA790-3558-43C7-B03A-B526D03C735B}" destId="{B6D9A24A-F030-481C-B914-C4AAC7DD2024}" srcOrd="0" destOrd="1" presId="urn:microsoft.com/office/officeart/2005/8/layout/hProcess7"/>
    <dgm:cxn modelId="{13D26814-8C2A-422B-9FAE-01D2E02D8C43}" srcId="{7C3674C5-6697-4766-A24C-E9D3FBFEC119}" destId="{21D3B4A5-5691-48DC-81FB-F15A8E3C6826}" srcOrd="1" destOrd="0" parTransId="{CC9F0104-1955-4945-A9BC-7BB3A0EA2C5F}" sibTransId="{6AB90FDB-28C3-4666-8D0A-8D6A0731F904}"/>
    <dgm:cxn modelId="{E9ECAB1E-C2CC-4B1C-AF2D-576C1CD3C27D}" type="presOf" srcId="{0C2108A4-B2E2-41D8-A2CE-22A3059CB2BB}" destId="{13AAB0DA-5271-4516-A1CB-C8540FD3FADE}" srcOrd="0" destOrd="1" presId="urn:microsoft.com/office/officeart/2005/8/layout/hProcess7"/>
    <dgm:cxn modelId="{5A1D1D25-68D4-4CFE-9343-F8085714FCFD}" srcId="{20170450-777F-48B6-A78A-50883CB3FD10}" destId="{960C4C85-EEE7-4136-92CC-C508C7103E1E}" srcOrd="1" destOrd="0" parTransId="{D41536B2-A04B-4AF0-8DDC-E5A75B87562C}" sibTransId="{F263BD76-AACC-451F-8F6C-368197B33CE7}"/>
    <dgm:cxn modelId="{4DEBB027-AB27-4F4F-B549-5BDD77ABFA49}" type="presOf" srcId="{289D05C4-2F12-4667-8D8B-B647E4434FCA}" destId="{62FB8189-BAB5-435A-B1CD-99FA9C056031}" srcOrd="0" destOrd="1" presId="urn:microsoft.com/office/officeart/2005/8/layout/hProcess7"/>
    <dgm:cxn modelId="{A804A028-179C-41FE-981C-D666E6311BA3}" srcId="{960C4C85-EEE7-4136-92CC-C508C7103E1E}" destId="{7D346376-3104-4C12-9828-BFF3EA95397A}" srcOrd="3" destOrd="0" parTransId="{D9A2038B-00DA-44DD-ADC5-A90A682B10E6}" sibTransId="{939F66B7-67B1-4724-9408-7E5B987ADE49}"/>
    <dgm:cxn modelId="{6757952A-05C2-4B60-BEB3-B8141D7446A3}" srcId="{235C289B-82D7-4056-9D8B-E2C99C45377B}" destId="{7909566B-7949-4751-BA0E-FA7B2D8C5E07}" srcOrd="3" destOrd="0" parTransId="{4AF0303B-0E68-49CB-90DA-583B33728CE1}" sibTransId="{771DA868-3F7D-4681-8C48-906A84032C4A}"/>
    <dgm:cxn modelId="{7A8DD32B-C039-46B7-ABEE-6A9AE28A34F5}" type="presOf" srcId="{1435CB72-213D-4060-AC28-4AE48CD66870}" destId="{5FF626C4-E649-40AB-A17A-A544A2C3D639}" srcOrd="0" destOrd="0" presId="urn:microsoft.com/office/officeart/2005/8/layout/hProcess7"/>
    <dgm:cxn modelId="{F386D530-04C5-45A1-899A-5CE6728A92E6}" type="presOf" srcId="{7C3674C5-6697-4766-A24C-E9D3FBFEC119}" destId="{D929BB4B-11D8-43F6-BB06-83FEE07B9CA6}" srcOrd="1" destOrd="0" presId="urn:microsoft.com/office/officeart/2005/8/layout/hProcess7"/>
    <dgm:cxn modelId="{71EDC438-E979-4F32-94A0-DBFD59A99D8B}" srcId="{235C289B-82D7-4056-9D8B-E2C99C45377B}" destId="{D25ED44A-741D-4463-9C2F-FC05E1965C2F}" srcOrd="2" destOrd="0" parTransId="{4B09A298-36CC-486B-91AB-1BBAE2AF4F6A}" sibTransId="{84E87C6F-0C36-4148-B8F8-0D903328BEB5}"/>
    <dgm:cxn modelId="{71E43039-7262-4B9B-9595-D99A6BC56CBE}" srcId="{235C289B-82D7-4056-9D8B-E2C99C45377B}" destId="{14886F44-CD30-4319-A18F-1545784980F3}" srcOrd="1" destOrd="0" parTransId="{07D6F7A4-F785-44D7-8AA7-E4A19AC3C339}" sibTransId="{3336319B-6149-4CF9-9ABF-8F68191993C6}"/>
    <dgm:cxn modelId="{9521B85D-932E-4278-93D1-633766A87660}" type="presOf" srcId="{960C4C85-EEE7-4136-92CC-C508C7103E1E}" destId="{44A30766-D81B-49F7-B940-806ECAA4262C}" srcOrd="1" destOrd="0" presId="urn:microsoft.com/office/officeart/2005/8/layout/hProcess7"/>
    <dgm:cxn modelId="{AE1ACD60-4BA4-4E7F-86DC-D29E22468506}" type="presOf" srcId="{B798CBF2-9198-468E-85CD-7C0C1CF356DF}" destId="{EB255A5E-BA92-4F9B-9D7B-C69329CF69AE}" srcOrd="0" destOrd="0" presId="urn:microsoft.com/office/officeart/2005/8/layout/hProcess7"/>
    <dgm:cxn modelId="{26253361-E8A6-4414-8884-CF16C5AA2651}" type="presOf" srcId="{14886F44-CD30-4319-A18F-1545784980F3}" destId="{11CE848B-E5DA-4DD8-8431-A63E9E7144CE}" srcOrd="0" destOrd="1" presId="urn:microsoft.com/office/officeart/2005/8/layout/hProcess7"/>
    <dgm:cxn modelId="{90CEF961-695A-4478-8434-899DF3668603}" type="presOf" srcId="{21D3B4A5-5691-48DC-81FB-F15A8E3C6826}" destId="{EB255A5E-BA92-4F9B-9D7B-C69329CF69AE}" srcOrd="0" destOrd="1" presId="urn:microsoft.com/office/officeart/2005/8/layout/hProcess7"/>
    <dgm:cxn modelId="{D9995E42-ADC4-407E-B66F-B1859D6F73A8}" type="presOf" srcId="{7C3674C5-6697-4766-A24C-E9D3FBFEC119}" destId="{C7AD287A-898D-46B9-A3D2-85C9411AA5E5}" srcOrd="0" destOrd="0" presId="urn:microsoft.com/office/officeart/2005/8/layout/hProcess7"/>
    <dgm:cxn modelId="{0534C246-4827-4BAB-A14E-F6ACF573F862}" type="presOf" srcId="{960C4C85-EEE7-4136-92CC-C508C7103E1E}" destId="{8E96A0D5-048C-48F5-BB7B-02DF36151B4E}" srcOrd="0" destOrd="0" presId="urn:microsoft.com/office/officeart/2005/8/layout/hProcess7"/>
    <dgm:cxn modelId="{9D064567-3354-4D01-841C-758D08F7A659}" type="presOf" srcId="{C5D84651-326A-4FF6-8C32-6A32B47FF5C8}" destId="{E270624D-8A4D-4B2E-9202-F0B592F16087}" srcOrd="1" destOrd="0" presId="urn:microsoft.com/office/officeart/2005/8/layout/hProcess7"/>
    <dgm:cxn modelId="{AFA4106D-CD0A-4572-8B0D-BB27AC8F3AB1}" type="presOf" srcId="{B862AF03-DF7F-4E04-BD55-A6F719B9F3C6}" destId="{11CE848B-E5DA-4DD8-8431-A63E9E7144CE}" srcOrd="0" destOrd="0" presId="urn:microsoft.com/office/officeart/2005/8/layout/hProcess7"/>
    <dgm:cxn modelId="{20D4944F-C843-4CEB-A2E1-44212111DC73}" type="presOf" srcId="{7D346376-3104-4C12-9828-BFF3EA95397A}" destId="{62FB8189-BAB5-435A-B1CD-99FA9C056031}" srcOrd="0" destOrd="3" presId="urn:microsoft.com/office/officeart/2005/8/layout/hProcess7"/>
    <dgm:cxn modelId="{2F140174-A103-4A51-BF85-A8BDFED28D66}" srcId="{1435CB72-213D-4060-AC28-4AE48CD66870}" destId="{25930597-72BA-4930-8AF8-98F3FAF04F8E}" srcOrd="2" destOrd="0" parTransId="{CD02916F-F747-40CA-9043-D29CDAE35D6C}" sibTransId="{A3288529-2E67-41B2-B1D4-D3E0A364DBDC}"/>
    <dgm:cxn modelId="{28C3A47B-EB25-4D08-A4FB-49B3E4EDF2E4}" srcId="{C5D84651-326A-4FF6-8C32-6A32B47FF5C8}" destId="{929FA790-3558-43C7-B03A-B526D03C735B}" srcOrd="1" destOrd="0" parTransId="{A59FEA0E-9BF2-498D-B7FA-A89E536097A5}" sibTransId="{4CDF6135-3EF7-4F7C-830D-CAA4B17C61CC}"/>
    <dgm:cxn modelId="{5107E07D-81DD-4EE4-AF7F-A8AC3FE24A07}" srcId="{1435CB72-213D-4060-AC28-4AE48CD66870}" destId="{0C2108A4-B2E2-41D8-A2CE-22A3059CB2BB}" srcOrd="1" destOrd="0" parTransId="{4246B4AE-783C-4DA7-9C51-7C86F30ADF7B}" sibTransId="{96AB41F7-AC4F-46C6-8EF5-80506B463583}"/>
    <dgm:cxn modelId="{E6D10D8F-9FC7-48AF-BE2C-6E6BFA1E6101}" srcId="{960C4C85-EEE7-4136-92CC-C508C7103E1E}" destId="{289D05C4-2F12-4667-8D8B-B647E4434FCA}" srcOrd="1" destOrd="0" parTransId="{8050ED4B-A551-4A18-A8C1-E042326339E2}" sibTransId="{1D0EE6A3-483D-4C5C-A647-845DF32FD796}"/>
    <dgm:cxn modelId="{419F2C94-0DAF-4DEA-9794-14FF4F08618E}" type="presOf" srcId="{7909566B-7949-4751-BA0E-FA7B2D8C5E07}" destId="{11CE848B-E5DA-4DD8-8431-A63E9E7144CE}" srcOrd="0" destOrd="3" presId="urn:microsoft.com/office/officeart/2005/8/layout/hProcess7"/>
    <dgm:cxn modelId="{C6E55094-3BB4-41F8-9AE2-8413ABD2465D}" srcId="{20170450-777F-48B6-A78A-50883CB3FD10}" destId="{C5D84651-326A-4FF6-8C32-6A32B47FF5C8}" srcOrd="3" destOrd="0" parTransId="{B071CF8D-92EF-4478-B18C-E0CB6F0FA818}" sibTransId="{FF1C86D9-6465-4351-AC3E-E8BD0A1B568B}"/>
    <dgm:cxn modelId="{E79313A6-8B1E-4B36-ADCC-536CA3F7F8D0}" srcId="{235C289B-82D7-4056-9D8B-E2C99C45377B}" destId="{B862AF03-DF7F-4E04-BD55-A6F719B9F3C6}" srcOrd="0" destOrd="0" parTransId="{C26E684E-20C1-44BE-A48F-7B4D68061CA6}" sibTransId="{56F70DC1-ED5E-454B-A59A-84632F157436}"/>
    <dgm:cxn modelId="{C9372FA8-F88B-4236-B6B7-2A1F8CB17A43}" srcId="{960C4C85-EEE7-4136-92CC-C508C7103E1E}" destId="{BDB19700-DDBE-4DC2-A770-45F520EC4355}" srcOrd="2" destOrd="0" parTransId="{1884B407-5F30-4C48-8BDA-EB3C711A8365}" sibTransId="{219624A2-6889-4FA9-BBB2-D8505FD3D150}"/>
    <dgm:cxn modelId="{BD2098AC-D4AF-4A11-8A2D-15BD718A6953}" srcId="{C5D84651-326A-4FF6-8C32-6A32B47FF5C8}" destId="{D405AD82-A67F-4B66-AD7B-84F63035D197}" srcOrd="0" destOrd="0" parTransId="{CF674109-75DA-4D3A-8A63-A4BED747A1BE}" sibTransId="{F0022BB2-BF42-46AA-B2D7-F072F871312C}"/>
    <dgm:cxn modelId="{8EB381AE-BA3E-43FF-894D-6730A895800D}" type="presOf" srcId="{1435CB72-213D-4060-AC28-4AE48CD66870}" destId="{C9F88DBC-902F-4D2D-8228-26EC4B9B664A}" srcOrd="1" destOrd="0" presId="urn:microsoft.com/office/officeart/2005/8/layout/hProcess7"/>
    <dgm:cxn modelId="{969D14B4-AE36-4C5B-8A2A-913730810297}" srcId="{1435CB72-213D-4060-AC28-4AE48CD66870}" destId="{38CF7A68-7BA6-4815-9385-DD5CB60FFBC6}" srcOrd="0" destOrd="0" parTransId="{C7C14CBD-9A1A-4327-80DA-FD90A9B8F49B}" sibTransId="{6858900D-414F-40FE-8FFE-20EA0FF8CC78}"/>
    <dgm:cxn modelId="{B8C9C0B7-DDB0-41B2-BDF1-84498A05C577}" srcId="{7C3674C5-6697-4766-A24C-E9D3FBFEC119}" destId="{B798CBF2-9198-468E-85CD-7C0C1CF356DF}" srcOrd="0" destOrd="0" parTransId="{3F414786-4906-40D3-91A7-F05557DB9777}" sibTransId="{C0F18300-C705-4D7D-BAC9-78BF3D234CEB}"/>
    <dgm:cxn modelId="{F1F8E6BE-B8D8-4E6C-9B7B-10DCC0C04675}" srcId="{20170450-777F-48B6-A78A-50883CB3FD10}" destId="{1435CB72-213D-4060-AC28-4AE48CD66870}" srcOrd="0" destOrd="0" parTransId="{E9D3112B-22F7-4407-8D7F-D4858119C66C}" sibTransId="{72B06A2F-5E98-4DD6-8BDB-B6CBE0AE36FE}"/>
    <dgm:cxn modelId="{269A37BF-0006-4B39-8F82-0C18B07D4B7A}" type="presOf" srcId="{D25ED44A-741D-4463-9C2F-FC05E1965C2F}" destId="{11CE848B-E5DA-4DD8-8431-A63E9E7144CE}" srcOrd="0" destOrd="2" presId="urn:microsoft.com/office/officeart/2005/8/layout/hProcess7"/>
    <dgm:cxn modelId="{2C1255C2-3546-4AA1-AC9B-13060CBF28A2}" type="presOf" srcId="{3B431371-EDC6-47C7-A5F3-A08A820DE283}" destId="{62FB8189-BAB5-435A-B1CD-99FA9C056031}" srcOrd="0" destOrd="0" presId="urn:microsoft.com/office/officeart/2005/8/layout/hProcess7"/>
    <dgm:cxn modelId="{472C31CA-D1AF-4E7F-94BF-5C567435D78B}" type="presOf" srcId="{20170450-777F-48B6-A78A-50883CB3FD10}" destId="{8B5490B2-AC34-4812-B990-E680EBDDFA7E}" srcOrd="0" destOrd="0" presId="urn:microsoft.com/office/officeart/2005/8/layout/hProcess7"/>
    <dgm:cxn modelId="{073D46D3-B923-4A80-9E06-99A0FB6BE7F7}" srcId="{20170450-777F-48B6-A78A-50883CB3FD10}" destId="{7C3674C5-6697-4766-A24C-E9D3FBFEC119}" srcOrd="4" destOrd="0" parTransId="{A14C010C-C834-4964-94AB-474CFD3FD7AB}" sibTransId="{0BC94741-C345-4722-A424-200912C24E71}"/>
    <dgm:cxn modelId="{8B9C61D6-FD9F-4D4A-B821-65D89D9E1979}" type="presOf" srcId="{D405AD82-A67F-4B66-AD7B-84F63035D197}" destId="{B6D9A24A-F030-481C-B914-C4AAC7DD2024}" srcOrd="0" destOrd="0" presId="urn:microsoft.com/office/officeart/2005/8/layout/hProcess7"/>
    <dgm:cxn modelId="{CE979DD7-B936-4CA7-895A-D3CBF799FDBB}" type="presOf" srcId="{BDB19700-DDBE-4DC2-A770-45F520EC4355}" destId="{62FB8189-BAB5-435A-B1CD-99FA9C056031}" srcOrd="0" destOrd="2" presId="urn:microsoft.com/office/officeart/2005/8/layout/hProcess7"/>
    <dgm:cxn modelId="{B6F7CCE2-A74F-4379-B5CD-16478305EC8F}" type="presOf" srcId="{235C289B-82D7-4056-9D8B-E2C99C45377B}" destId="{EA7471F0-DF24-4823-8D7C-26A5BE9E8C75}" srcOrd="1" destOrd="0" presId="urn:microsoft.com/office/officeart/2005/8/layout/hProcess7"/>
    <dgm:cxn modelId="{7FBD37E6-3C32-431F-A7F7-C54607889D68}" srcId="{960C4C85-EEE7-4136-92CC-C508C7103E1E}" destId="{3B431371-EDC6-47C7-A5F3-A08A820DE283}" srcOrd="0" destOrd="0" parTransId="{AE16D6FF-C91C-4C89-AA34-0F411443BE6A}" sibTransId="{7318567B-E098-4199-9F29-78E5C5B97C73}"/>
    <dgm:cxn modelId="{CC6A9AF6-6292-478D-80CB-15BF72F4FC0F}" srcId="{20170450-777F-48B6-A78A-50883CB3FD10}" destId="{235C289B-82D7-4056-9D8B-E2C99C45377B}" srcOrd="2" destOrd="0" parTransId="{183DA9C4-BF9A-4C0B-BC1B-4429361898CA}" sibTransId="{8BACDAD8-15B1-48C9-A793-BA904D4D07A8}"/>
    <dgm:cxn modelId="{209068F7-4327-43A8-AE74-20BE768F365D}" type="presOf" srcId="{25930597-72BA-4930-8AF8-98F3FAF04F8E}" destId="{13AAB0DA-5271-4516-A1CB-C8540FD3FADE}" srcOrd="0" destOrd="2" presId="urn:microsoft.com/office/officeart/2005/8/layout/hProcess7"/>
    <dgm:cxn modelId="{CF87C4B5-047D-4FE7-8A0F-876E2A5F52EC}" type="presParOf" srcId="{8B5490B2-AC34-4812-B990-E680EBDDFA7E}" destId="{1A81C100-A5CE-4105-BB9C-165EFEEC811B}" srcOrd="0" destOrd="0" presId="urn:microsoft.com/office/officeart/2005/8/layout/hProcess7"/>
    <dgm:cxn modelId="{513A14DB-79AA-4947-B088-B03108F9D669}" type="presParOf" srcId="{1A81C100-A5CE-4105-BB9C-165EFEEC811B}" destId="{5FF626C4-E649-40AB-A17A-A544A2C3D639}" srcOrd="0" destOrd="0" presId="urn:microsoft.com/office/officeart/2005/8/layout/hProcess7"/>
    <dgm:cxn modelId="{71EEE397-DED5-4968-8A02-C09926C5517A}" type="presParOf" srcId="{1A81C100-A5CE-4105-BB9C-165EFEEC811B}" destId="{C9F88DBC-902F-4D2D-8228-26EC4B9B664A}" srcOrd="1" destOrd="0" presId="urn:microsoft.com/office/officeart/2005/8/layout/hProcess7"/>
    <dgm:cxn modelId="{2A288C7C-3F75-4F4D-801C-4DE0304C19D3}" type="presParOf" srcId="{1A81C100-A5CE-4105-BB9C-165EFEEC811B}" destId="{13AAB0DA-5271-4516-A1CB-C8540FD3FADE}" srcOrd="2" destOrd="0" presId="urn:microsoft.com/office/officeart/2005/8/layout/hProcess7"/>
    <dgm:cxn modelId="{30E570A1-6ABD-4758-9665-39EA22810DE8}" type="presParOf" srcId="{8B5490B2-AC34-4812-B990-E680EBDDFA7E}" destId="{F8C70630-34CD-4658-B2D2-6F6FAA5A3378}" srcOrd="1" destOrd="0" presId="urn:microsoft.com/office/officeart/2005/8/layout/hProcess7"/>
    <dgm:cxn modelId="{38AC9F5E-F7A1-4BAF-94E6-03DD2BB5D70E}" type="presParOf" srcId="{8B5490B2-AC34-4812-B990-E680EBDDFA7E}" destId="{C03028A1-F701-4B57-B272-8DCC36B57E90}" srcOrd="2" destOrd="0" presId="urn:microsoft.com/office/officeart/2005/8/layout/hProcess7"/>
    <dgm:cxn modelId="{FB171684-4362-425E-B321-18259595FBB8}" type="presParOf" srcId="{C03028A1-F701-4B57-B272-8DCC36B57E90}" destId="{2905972C-1BD8-4D03-8D4D-74077F26BB61}" srcOrd="0" destOrd="0" presId="urn:microsoft.com/office/officeart/2005/8/layout/hProcess7"/>
    <dgm:cxn modelId="{CD09ABDD-5514-4D2C-843B-E86EE2FE9900}" type="presParOf" srcId="{C03028A1-F701-4B57-B272-8DCC36B57E90}" destId="{F0C4B5A0-1872-4659-A2FE-59A8689CD147}" srcOrd="1" destOrd="0" presId="urn:microsoft.com/office/officeart/2005/8/layout/hProcess7"/>
    <dgm:cxn modelId="{328759B9-C6B8-44A2-8135-B67B0F6D3015}" type="presParOf" srcId="{C03028A1-F701-4B57-B272-8DCC36B57E90}" destId="{FEFF1533-CDAB-4629-AB6D-5F4BDF0EE2DA}" srcOrd="2" destOrd="0" presId="urn:microsoft.com/office/officeart/2005/8/layout/hProcess7"/>
    <dgm:cxn modelId="{DBEC40CC-4780-4C7A-8A01-9D0FBCE1707D}" type="presParOf" srcId="{8B5490B2-AC34-4812-B990-E680EBDDFA7E}" destId="{DD5E364A-CEFA-4C81-985F-A1D38F39000B}" srcOrd="3" destOrd="0" presId="urn:microsoft.com/office/officeart/2005/8/layout/hProcess7"/>
    <dgm:cxn modelId="{55A35387-2C76-4602-9B62-5A749AD6D33D}" type="presParOf" srcId="{8B5490B2-AC34-4812-B990-E680EBDDFA7E}" destId="{917FCD11-2021-4F96-95D7-70B1F4F0F5C5}" srcOrd="4" destOrd="0" presId="urn:microsoft.com/office/officeart/2005/8/layout/hProcess7"/>
    <dgm:cxn modelId="{4D9DFB70-94D3-4CCC-AC07-4210DA2D5A71}" type="presParOf" srcId="{917FCD11-2021-4F96-95D7-70B1F4F0F5C5}" destId="{8E96A0D5-048C-48F5-BB7B-02DF36151B4E}" srcOrd="0" destOrd="0" presId="urn:microsoft.com/office/officeart/2005/8/layout/hProcess7"/>
    <dgm:cxn modelId="{90192E9E-95F1-412C-999C-0E45F4205E57}" type="presParOf" srcId="{917FCD11-2021-4F96-95D7-70B1F4F0F5C5}" destId="{44A30766-D81B-49F7-B940-806ECAA4262C}" srcOrd="1" destOrd="0" presId="urn:microsoft.com/office/officeart/2005/8/layout/hProcess7"/>
    <dgm:cxn modelId="{C47D7885-F44C-4236-B89F-8AEB625C19B1}" type="presParOf" srcId="{917FCD11-2021-4F96-95D7-70B1F4F0F5C5}" destId="{62FB8189-BAB5-435A-B1CD-99FA9C056031}" srcOrd="2" destOrd="0" presId="urn:microsoft.com/office/officeart/2005/8/layout/hProcess7"/>
    <dgm:cxn modelId="{924BD9A0-9C64-4272-BFE7-BA7124268A3E}" type="presParOf" srcId="{8B5490B2-AC34-4812-B990-E680EBDDFA7E}" destId="{9E10E07C-86C2-40FC-9CE7-B6E09941FEA8}" srcOrd="5" destOrd="0" presId="urn:microsoft.com/office/officeart/2005/8/layout/hProcess7"/>
    <dgm:cxn modelId="{3DC8CD27-26BB-48DA-8DD3-999850CD0C6C}" type="presParOf" srcId="{8B5490B2-AC34-4812-B990-E680EBDDFA7E}" destId="{9EABC5D7-B9A6-42C5-B7E6-A2BBCBA94BC8}" srcOrd="6" destOrd="0" presId="urn:microsoft.com/office/officeart/2005/8/layout/hProcess7"/>
    <dgm:cxn modelId="{539182D9-4E79-4C5F-8602-E53EC076A3EB}" type="presParOf" srcId="{9EABC5D7-B9A6-42C5-B7E6-A2BBCBA94BC8}" destId="{7E0E705D-6414-4A76-93FD-C82CC2C8748A}" srcOrd="0" destOrd="0" presId="urn:microsoft.com/office/officeart/2005/8/layout/hProcess7"/>
    <dgm:cxn modelId="{67F5EDAE-20D6-462C-977A-34FC84FD3F3B}" type="presParOf" srcId="{9EABC5D7-B9A6-42C5-B7E6-A2BBCBA94BC8}" destId="{951045AC-EB95-44A1-80A1-844077F949AE}" srcOrd="1" destOrd="0" presId="urn:microsoft.com/office/officeart/2005/8/layout/hProcess7"/>
    <dgm:cxn modelId="{A371A730-EF41-4494-A349-79029596683F}" type="presParOf" srcId="{9EABC5D7-B9A6-42C5-B7E6-A2BBCBA94BC8}" destId="{F4B017AC-7CB0-4CB0-B792-4C6431583DD7}" srcOrd="2" destOrd="0" presId="urn:microsoft.com/office/officeart/2005/8/layout/hProcess7"/>
    <dgm:cxn modelId="{C5008765-443E-4102-AAF9-3E8A19C71D2E}" type="presParOf" srcId="{8B5490B2-AC34-4812-B990-E680EBDDFA7E}" destId="{18551819-5C36-45E8-97AC-BE900C358583}" srcOrd="7" destOrd="0" presId="urn:microsoft.com/office/officeart/2005/8/layout/hProcess7"/>
    <dgm:cxn modelId="{F9B59113-397D-47BD-95AE-94ED8C2FBCF9}" type="presParOf" srcId="{8B5490B2-AC34-4812-B990-E680EBDDFA7E}" destId="{4CB52213-2CA4-40DE-9667-69FDE63F65BE}" srcOrd="8" destOrd="0" presId="urn:microsoft.com/office/officeart/2005/8/layout/hProcess7"/>
    <dgm:cxn modelId="{FBD551F0-35D6-4199-A16A-866EAC79D93C}" type="presParOf" srcId="{4CB52213-2CA4-40DE-9667-69FDE63F65BE}" destId="{1E86196E-A84E-4BC3-B262-A9973B5A1D08}" srcOrd="0" destOrd="0" presId="urn:microsoft.com/office/officeart/2005/8/layout/hProcess7"/>
    <dgm:cxn modelId="{8322CBA7-AC7B-4548-A035-9182A1E85297}" type="presParOf" srcId="{4CB52213-2CA4-40DE-9667-69FDE63F65BE}" destId="{EA7471F0-DF24-4823-8D7C-26A5BE9E8C75}" srcOrd="1" destOrd="0" presId="urn:microsoft.com/office/officeart/2005/8/layout/hProcess7"/>
    <dgm:cxn modelId="{EFD96C6E-4D3E-4CB9-A665-11741E69B31E}" type="presParOf" srcId="{4CB52213-2CA4-40DE-9667-69FDE63F65BE}" destId="{11CE848B-E5DA-4DD8-8431-A63E9E7144CE}" srcOrd="2" destOrd="0" presId="urn:microsoft.com/office/officeart/2005/8/layout/hProcess7"/>
    <dgm:cxn modelId="{CCBAE316-1680-44B7-8705-970E95802420}" type="presParOf" srcId="{8B5490B2-AC34-4812-B990-E680EBDDFA7E}" destId="{005DD35A-933C-402C-8B86-4408E4C932E2}" srcOrd="9" destOrd="0" presId="urn:microsoft.com/office/officeart/2005/8/layout/hProcess7"/>
    <dgm:cxn modelId="{D974603D-794B-4E66-8BC4-222612C8EE67}" type="presParOf" srcId="{8B5490B2-AC34-4812-B990-E680EBDDFA7E}" destId="{E28B81BC-BA81-4416-BAAF-1684FB6CD669}" srcOrd="10" destOrd="0" presId="urn:microsoft.com/office/officeart/2005/8/layout/hProcess7"/>
    <dgm:cxn modelId="{9F3E32AA-3E75-4537-A508-DD446968B6CA}" type="presParOf" srcId="{E28B81BC-BA81-4416-BAAF-1684FB6CD669}" destId="{E4B999AB-FD8B-488B-A1B6-A85491F6C3E9}" srcOrd="0" destOrd="0" presId="urn:microsoft.com/office/officeart/2005/8/layout/hProcess7"/>
    <dgm:cxn modelId="{8D45FA7C-6051-4C60-A742-CFE176D3A6B2}" type="presParOf" srcId="{E28B81BC-BA81-4416-BAAF-1684FB6CD669}" destId="{34ADECC8-8F03-4718-B929-7385E41BE2F5}" srcOrd="1" destOrd="0" presId="urn:microsoft.com/office/officeart/2005/8/layout/hProcess7"/>
    <dgm:cxn modelId="{0DEBF177-83D9-4859-B01E-EE571A21236E}" type="presParOf" srcId="{E28B81BC-BA81-4416-BAAF-1684FB6CD669}" destId="{EBA3B78B-0696-4D16-B483-618DA7BD84D3}" srcOrd="2" destOrd="0" presId="urn:microsoft.com/office/officeart/2005/8/layout/hProcess7"/>
    <dgm:cxn modelId="{67D85ABE-88B8-4CAF-8C74-1CE63BA2443F}" type="presParOf" srcId="{8B5490B2-AC34-4812-B990-E680EBDDFA7E}" destId="{3FAEFAB4-8556-473B-A9F2-51D7786D1E16}" srcOrd="11" destOrd="0" presId="urn:microsoft.com/office/officeart/2005/8/layout/hProcess7"/>
    <dgm:cxn modelId="{EC58798E-032A-4A5A-8776-C4AF530D7356}" type="presParOf" srcId="{8B5490B2-AC34-4812-B990-E680EBDDFA7E}" destId="{2912B954-581F-4B80-93A1-102C5F3631FF}" srcOrd="12" destOrd="0" presId="urn:microsoft.com/office/officeart/2005/8/layout/hProcess7"/>
    <dgm:cxn modelId="{4CD93045-487C-4FF2-8F45-1F938CB83286}" type="presParOf" srcId="{2912B954-581F-4B80-93A1-102C5F3631FF}" destId="{749CE601-66C8-4C89-B744-529312C60B63}" srcOrd="0" destOrd="0" presId="urn:microsoft.com/office/officeart/2005/8/layout/hProcess7"/>
    <dgm:cxn modelId="{1EF8DB05-54B3-4F0B-8B10-D61447FE591D}" type="presParOf" srcId="{2912B954-581F-4B80-93A1-102C5F3631FF}" destId="{E270624D-8A4D-4B2E-9202-F0B592F16087}" srcOrd="1" destOrd="0" presId="urn:microsoft.com/office/officeart/2005/8/layout/hProcess7"/>
    <dgm:cxn modelId="{7523662B-ADB3-4982-99F7-149A132D7438}" type="presParOf" srcId="{2912B954-581F-4B80-93A1-102C5F3631FF}" destId="{B6D9A24A-F030-481C-B914-C4AAC7DD2024}" srcOrd="2" destOrd="0" presId="urn:microsoft.com/office/officeart/2005/8/layout/hProcess7"/>
    <dgm:cxn modelId="{B04682FD-B8F8-4483-93CF-DFCEF5C82A5F}" type="presParOf" srcId="{8B5490B2-AC34-4812-B990-E680EBDDFA7E}" destId="{83B28B68-1C8A-4459-B282-8BFFE29B7F57}" srcOrd="13" destOrd="0" presId="urn:microsoft.com/office/officeart/2005/8/layout/hProcess7"/>
    <dgm:cxn modelId="{1FB4FBA5-4623-4886-84D5-1A17BCB31769}" type="presParOf" srcId="{8B5490B2-AC34-4812-B990-E680EBDDFA7E}" destId="{A7ABF52B-E295-467C-972F-EAB32AD318B3}" srcOrd="14" destOrd="0" presId="urn:microsoft.com/office/officeart/2005/8/layout/hProcess7"/>
    <dgm:cxn modelId="{558D5B26-0AB4-4211-BC35-A1D254B187D5}" type="presParOf" srcId="{A7ABF52B-E295-467C-972F-EAB32AD318B3}" destId="{653DC3B8-A347-44EB-96E9-F9816B41BC6A}" srcOrd="0" destOrd="0" presId="urn:microsoft.com/office/officeart/2005/8/layout/hProcess7"/>
    <dgm:cxn modelId="{3C660242-1B65-4647-AD3D-B5B9BEF10D9E}" type="presParOf" srcId="{A7ABF52B-E295-467C-972F-EAB32AD318B3}" destId="{668D4B0F-FA7C-4942-AA1E-BD0D9F3C4498}" srcOrd="1" destOrd="0" presId="urn:microsoft.com/office/officeart/2005/8/layout/hProcess7"/>
    <dgm:cxn modelId="{C6C5642A-A291-40AF-A4D9-CC0FB439F215}" type="presParOf" srcId="{A7ABF52B-E295-467C-972F-EAB32AD318B3}" destId="{21F835AE-7AB6-4977-A2AF-46C7A109308E}" srcOrd="2" destOrd="0" presId="urn:microsoft.com/office/officeart/2005/8/layout/hProcess7"/>
    <dgm:cxn modelId="{67679596-389D-4456-A5C3-B1B67FAF61B4}" type="presParOf" srcId="{8B5490B2-AC34-4812-B990-E680EBDDFA7E}" destId="{EB7B6A41-0210-4607-A891-A671354D6DBC}" srcOrd="15" destOrd="0" presId="urn:microsoft.com/office/officeart/2005/8/layout/hProcess7"/>
    <dgm:cxn modelId="{8BD9F838-8998-42F3-B4FF-8696EC83052C}" type="presParOf" srcId="{8B5490B2-AC34-4812-B990-E680EBDDFA7E}" destId="{9E846291-8B0E-4C2C-B79E-AF87A99840A1}" srcOrd="16" destOrd="0" presId="urn:microsoft.com/office/officeart/2005/8/layout/hProcess7"/>
    <dgm:cxn modelId="{94CD99D9-D719-413F-9C95-8A3F1C0FB237}" type="presParOf" srcId="{9E846291-8B0E-4C2C-B79E-AF87A99840A1}" destId="{C7AD287A-898D-46B9-A3D2-85C9411AA5E5}" srcOrd="0" destOrd="0" presId="urn:microsoft.com/office/officeart/2005/8/layout/hProcess7"/>
    <dgm:cxn modelId="{25987A55-8EA3-46BE-9A04-9522901C7B0F}" type="presParOf" srcId="{9E846291-8B0E-4C2C-B79E-AF87A99840A1}" destId="{D929BB4B-11D8-43F6-BB06-83FEE07B9CA6}" srcOrd="1" destOrd="0" presId="urn:microsoft.com/office/officeart/2005/8/layout/hProcess7"/>
    <dgm:cxn modelId="{CD925BFC-8663-46D7-8957-D43B47DD7375}" type="presParOf" srcId="{9E846291-8B0E-4C2C-B79E-AF87A99840A1}" destId="{EB255A5E-BA92-4F9B-9D7B-C69329CF69AE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1F83E94-D6D0-44D4-9863-E70E7320ADC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0647EAE1-7B0A-405A-800F-E33A1EFF4B75}">
      <dgm:prSet phldrT="[Text]" phldr="0" custT="1"/>
      <dgm:spPr>
        <a:solidFill>
          <a:srgbClr val="0E2841"/>
        </a:solidFill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01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B640CABE-2627-4040-8086-88C387F55442}" type="parTrans" cxnId="{41582EFF-C537-4B66-A09A-DEFDEF8D1BEC}">
      <dgm:prSet/>
      <dgm:spPr/>
      <dgm:t>
        <a:bodyPr/>
        <a:lstStyle/>
        <a:p>
          <a:endParaRPr lang="hu-HU"/>
        </a:p>
      </dgm:t>
    </dgm:pt>
    <dgm:pt modelId="{9D6BC562-9070-466E-AEBC-4C8C52F49385}" type="sibTrans" cxnId="{41582EFF-C537-4B66-A09A-DEFDEF8D1BEC}">
      <dgm:prSet/>
      <dgm:spPr/>
      <dgm:t>
        <a:bodyPr/>
        <a:lstStyle/>
        <a:p>
          <a:endParaRPr lang="hu-HU"/>
        </a:p>
      </dgm:t>
    </dgm:pt>
    <dgm:pt modelId="{E2210D69-8AC6-40A5-BECF-0AEF2CB86573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Date filtering, data cleaning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8F9E1ED-FA61-4AA1-B2C3-D445C6826856}" type="parTrans" cxnId="{1223B45C-9AFB-40E2-B649-F701CA595C1A}">
      <dgm:prSet/>
      <dgm:spPr/>
      <dgm:t>
        <a:bodyPr/>
        <a:lstStyle/>
        <a:p>
          <a:endParaRPr lang="hu-HU"/>
        </a:p>
      </dgm:t>
    </dgm:pt>
    <dgm:pt modelId="{1B97088E-B90F-4780-B76E-27EFAB6C1049}" type="sibTrans" cxnId="{1223B45C-9AFB-40E2-B649-F701CA595C1A}">
      <dgm:prSet/>
      <dgm:spPr/>
      <dgm:t>
        <a:bodyPr/>
        <a:lstStyle/>
        <a:p>
          <a:endParaRPr lang="hu-HU"/>
        </a:p>
      </dgm:t>
    </dgm:pt>
    <dgm:pt modelId="{48E91F63-9F44-4EF1-B518-AF66F11043FA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Remove early arrivals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434E2F5-5617-4719-B260-B47C3D40A741}" type="parTrans" cxnId="{2243AD3D-E147-4B34-9D1E-1FE17A9E28FA}">
      <dgm:prSet/>
      <dgm:spPr/>
      <dgm:t>
        <a:bodyPr/>
        <a:lstStyle/>
        <a:p>
          <a:endParaRPr lang="hu-HU"/>
        </a:p>
      </dgm:t>
    </dgm:pt>
    <dgm:pt modelId="{6CBE026F-03E7-4C90-844A-EC086FD820D0}" type="sibTrans" cxnId="{2243AD3D-E147-4B34-9D1E-1FE17A9E28FA}">
      <dgm:prSet/>
      <dgm:spPr/>
      <dgm:t>
        <a:bodyPr/>
        <a:lstStyle/>
        <a:p>
          <a:endParaRPr lang="hu-HU"/>
        </a:p>
      </dgm:t>
    </dgm:pt>
    <dgm:pt modelId="{C0D64475-8A1A-4B81-A77A-5AB327A5BAB9}">
      <dgm:prSet phldrT="[Text]" phldr="0" custT="1"/>
      <dgm:spPr>
        <a:solidFill>
          <a:srgbClr val="0E2841"/>
        </a:solidFill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02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EE1F6FA5-152F-4A84-B491-4EF530A67A7E}" type="parTrans" cxnId="{D6E0280C-4F0F-46FC-80AD-45D0AAF4E305}">
      <dgm:prSet/>
      <dgm:spPr/>
      <dgm:t>
        <a:bodyPr/>
        <a:lstStyle/>
        <a:p>
          <a:endParaRPr lang="hu-HU"/>
        </a:p>
      </dgm:t>
    </dgm:pt>
    <dgm:pt modelId="{E020155D-1D95-4244-82D7-093AA12FC3E4}" type="sibTrans" cxnId="{D6E0280C-4F0F-46FC-80AD-45D0AAF4E305}">
      <dgm:prSet/>
      <dgm:spPr/>
      <dgm:t>
        <a:bodyPr/>
        <a:lstStyle/>
        <a:p>
          <a:endParaRPr lang="hu-HU"/>
        </a:p>
      </dgm:t>
    </dgm:pt>
    <dgm:pt modelId="{5428798E-ECF5-426F-A0F7-39DDA27DDF75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Aggregation daily level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F88E2E51-3387-4CE8-8C1C-2F3891D42352}" type="parTrans" cxnId="{0A717303-1D07-41C4-940C-8D78BFFFC1CE}">
      <dgm:prSet/>
      <dgm:spPr/>
      <dgm:t>
        <a:bodyPr/>
        <a:lstStyle/>
        <a:p>
          <a:endParaRPr lang="hu-HU"/>
        </a:p>
      </dgm:t>
    </dgm:pt>
    <dgm:pt modelId="{824E17B1-122F-4FB0-9AD5-35E826914088}" type="sibTrans" cxnId="{0A717303-1D07-41C4-940C-8D78BFFFC1CE}">
      <dgm:prSet/>
      <dgm:spPr/>
      <dgm:t>
        <a:bodyPr/>
        <a:lstStyle/>
        <a:p>
          <a:endParaRPr lang="hu-HU"/>
        </a:p>
      </dgm:t>
    </dgm:pt>
    <dgm:pt modelId="{2B50EB7F-84E7-44DB-8AD9-ACE85DE12B42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Aggregation station level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64876179-FE6C-4C49-852A-ED22980E0D95}" type="parTrans" cxnId="{BB501DF1-606A-4ABB-B8D9-75A92502322F}">
      <dgm:prSet/>
      <dgm:spPr/>
      <dgm:t>
        <a:bodyPr/>
        <a:lstStyle/>
        <a:p>
          <a:endParaRPr lang="hu-HU"/>
        </a:p>
      </dgm:t>
    </dgm:pt>
    <dgm:pt modelId="{2AA3FCB6-B2EB-4612-A17D-C241AA2255D1}" type="sibTrans" cxnId="{BB501DF1-606A-4ABB-B8D9-75A92502322F}">
      <dgm:prSet/>
      <dgm:spPr/>
      <dgm:t>
        <a:bodyPr/>
        <a:lstStyle/>
        <a:p>
          <a:endParaRPr lang="hu-HU"/>
        </a:p>
      </dgm:t>
    </dgm:pt>
    <dgm:pt modelId="{8E80551C-ADCF-44F5-836E-0BEAF4151454}">
      <dgm:prSet phldrT="[Text]" phldr="0" custT="1"/>
      <dgm:spPr>
        <a:solidFill>
          <a:srgbClr val="0E2841"/>
        </a:solidFill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03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D7DF10E3-5ED4-4A10-A784-10B65B7252D4}" type="parTrans" cxnId="{1BD776C4-862F-43C6-AF5B-5C52657E2C13}">
      <dgm:prSet/>
      <dgm:spPr/>
      <dgm:t>
        <a:bodyPr/>
        <a:lstStyle/>
        <a:p>
          <a:endParaRPr lang="hu-HU"/>
        </a:p>
      </dgm:t>
    </dgm:pt>
    <dgm:pt modelId="{40874442-DF82-4CD8-9C76-6AD425925FB2}" type="sibTrans" cxnId="{1BD776C4-862F-43C6-AF5B-5C52657E2C13}">
      <dgm:prSet/>
      <dgm:spPr/>
      <dgm:t>
        <a:bodyPr/>
        <a:lstStyle/>
        <a:p>
          <a:endParaRPr lang="hu-HU"/>
        </a:p>
      </dgm:t>
    </dgm:pt>
    <dgm:pt modelId="{D96A6B71-B689-45C8-BBC2-B9E6A6A5A9D3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Add common Station ID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2841F6F3-92EC-4E04-B408-F630C1B18192}" type="parTrans" cxnId="{99CDC354-49B3-4A52-A835-4FCD94A390AB}">
      <dgm:prSet/>
      <dgm:spPr/>
      <dgm:t>
        <a:bodyPr/>
        <a:lstStyle/>
        <a:p>
          <a:endParaRPr lang="hu-HU"/>
        </a:p>
      </dgm:t>
    </dgm:pt>
    <dgm:pt modelId="{7BD45816-CC07-46F6-97CC-54184EEE30A3}" type="sibTrans" cxnId="{99CDC354-49B3-4A52-A835-4FCD94A390AB}">
      <dgm:prSet/>
      <dgm:spPr/>
      <dgm:t>
        <a:bodyPr/>
        <a:lstStyle/>
        <a:p>
          <a:endParaRPr lang="hu-HU"/>
        </a:p>
      </dgm:t>
    </dgm:pt>
    <dgm:pt modelId="{1EDC50C4-B56B-489F-A890-BC35A0F11445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Export to CSV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89F4C522-92B5-41A2-BBB3-4C8F0FF2430E}" type="parTrans" cxnId="{331DE0AA-54C6-49B6-B746-B44844CB7394}">
      <dgm:prSet/>
      <dgm:spPr/>
      <dgm:t>
        <a:bodyPr/>
        <a:lstStyle/>
        <a:p>
          <a:endParaRPr lang="hu-HU"/>
        </a:p>
      </dgm:t>
    </dgm:pt>
    <dgm:pt modelId="{B209D67F-715F-4EF4-B139-19E79EA7B5BB}" type="sibTrans" cxnId="{331DE0AA-54C6-49B6-B746-B44844CB7394}">
      <dgm:prSet/>
      <dgm:spPr/>
      <dgm:t>
        <a:bodyPr/>
        <a:lstStyle/>
        <a:p>
          <a:endParaRPr lang="hu-HU"/>
        </a:p>
      </dgm:t>
    </dgm:pt>
    <dgm:pt modelId="{5744FADC-0914-4CC7-8A83-44D4E5DF59EE}" type="pres">
      <dgm:prSet presAssocID="{41F83E94-D6D0-44D4-9863-E70E7320ADC2}" presName="linearFlow" presStyleCnt="0">
        <dgm:presLayoutVars>
          <dgm:dir/>
          <dgm:animLvl val="lvl"/>
          <dgm:resizeHandles val="exact"/>
        </dgm:presLayoutVars>
      </dgm:prSet>
      <dgm:spPr/>
    </dgm:pt>
    <dgm:pt modelId="{AE1EBE83-B5E6-4C37-9BE8-2582F5625D66}" type="pres">
      <dgm:prSet presAssocID="{0647EAE1-7B0A-405A-800F-E33A1EFF4B75}" presName="composite" presStyleCnt="0"/>
      <dgm:spPr/>
    </dgm:pt>
    <dgm:pt modelId="{04615AD1-0FA8-4751-B2C0-7560B14FFEA4}" type="pres">
      <dgm:prSet presAssocID="{0647EAE1-7B0A-405A-800F-E33A1EFF4B7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5EAD7F3A-97E7-4A2E-99A5-2C3BE61768D3}" type="pres">
      <dgm:prSet presAssocID="{0647EAE1-7B0A-405A-800F-E33A1EFF4B75}" presName="descendantText" presStyleLbl="alignAcc1" presStyleIdx="0" presStyleCnt="3">
        <dgm:presLayoutVars>
          <dgm:bulletEnabled val="1"/>
        </dgm:presLayoutVars>
      </dgm:prSet>
      <dgm:spPr/>
    </dgm:pt>
    <dgm:pt modelId="{DF76927F-3588-45AF-B998-85757CCE9214}" type="pres">
      <dgm:prSet presAssocID="{9D6BC562-9070-466E-AEBC-4C8C52F49385}" presName="sp" presStyleCnt="0"/>
      <dgm:spPr/>
    </dgm:pt>
    <dgm:pt modelId="{5C4C432D-C6D2-4D71-86F8-B6BE12A50081}" type="pres">
      <dgm:prSet presAssocID="{C0D64475-8A1A-4B81-A77A-5AB327A5BAB9}" presName="composite" presStyleCnt="0"/>
      <dgm:spPr/>
    </dgm:pt>
    <dgm:pt modelId="{A4878F0D-57C5-4BEE-B586-584134A5E136}" type="pres">
      <dgm:prSet presAssocID="{C0D64475-8A1A-4B81-A77A-5AB327A5BAB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2D5F685-EB85-414A-8631-F95D39E8D18F}" type="pres">
      <dgm:prSet presAssocID="{C0D64475-8A1A-4B81-A77A-5AB327A5BAB9}" presName="descendantText" presStyleLbl="alignAcc1" presStyleIdx="1" presStyleCnt="3">
        <dgm:presLayoutVars>
          <dgm:bulletEnabled val="1"/>
        </dgm:presLayoutVars>
      </dgm:prSet>
      <dgm:spPr/>
    </dgm:pt>
    <dgm:pt modelId="{BCFB7449-209A-499E-A2AD-CAE6BF21F5FC}" type="pres">
      <dgm:prSet presAssocID="{E020155D-1D95-4244-82D7-093AA12FC3E4}" presName="sp" presStyleCnt="0"/>
      <dgm:spPr/>
    </dgm:pt>
    <dgm:pt modelId="{1163B0EF-D2A0-43B4-85B6-C0D76135E781}" type="pres">
      <dgm:prSet presAssocID="{8E80551C-ADCF-44F5-836E-0BEAF4151454}" presName="composite" presStyleCnt="0"/>
      <dgm:spPr/>
    </dgm:pt>
    <dgm:pt modelId="{0D13BB50-C036-4A77-906C-BE47995E8153}" type="pres">
      <dgm:prSet presAssocID="{8E80551C-ADCF-44F5-836E-0BEAF415145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D019273-40D1-446C-A7CF-161B04D1BDDB}" type="pres">
      <dgm:prSet presAssocID="{8E80551C-ADCF-44F5-836E-0BEAF4151454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0A717303-1D07-41C4-940C-8D78BFFFC1CE}" srcId="{C0D64475-8A1A-4B81-A77A-5AB327A5BAB9}" destId="{5428798E-ECF5-426F-A0F7-39DDA27DDF75}" srcOrd="0" destOrd="0" parTransId="{F88E2E51-3387-4CE8-8C1C-2F3891D42352}" sibTransId="{824E17B1-122F-4FB0-9AD5-35E826914088}"/>
    <dgm:cxn modelId="{D6E0280C-4F0F-46FC-80AD-45D0AAF4E305}" srcId="{41F83E94-D6D0-44D4-9863-E70E7320ADC2}" destId="{C0D64475-8A1A-4B81-A77A-5AB327A5BAB9}" srcOrd="1" destOrd="0" parTransId="{EE1F6FA5-152F-4A84-B491-4EF530A67A7E}" sibTransId="{E020155D-1D95-4244-82D7-093AA12FC3E4}"/>
    <dgm:cxn modelId="{1D796912-B5E4-415C-8A67-3573B5DFEEFE}" type="presOf" srcId="{41F83E94-D6D0-44D4-9863-E70E7320ADC2}" destId="{5744FADC-0914-4CC7-8A83-44D4E5DF59EE}" srcOrd="0" destOrd="0" presId="urn:microsoft.com/office/officeart/2005/8/layout/chevron2"/>
    <dgm:cxn modelId="{22E3561B-FA00-4EB5-9F03-1F43842D7F04}" type="presOf" srcId="{8E80551C-ADCF-44F5-836E-0BEAF4151454}" destId="{0D13BB50-C036-4A77-906C-BE47995E8153}" srcOrd="0" destOrd="0" presId="urn:microsoft.com/office/officeart/2005/8/layout/chevron2"/>
    <dgm:cxn modelId="{2243AD3D-E147-4B34-9D1E-1FE17A9E28FA}" srcId="{0647EAE1-7B0A-405A-800F-E33A1EFF4B75}" destId="{48E91F63-9F44-4EF1-B518-AF66F11043FA}" srcOrd="1" destOrd="0" parTransId="{4434E2F5-5617-4719-B260-B47C3D40A741}" sibTransId="{6CBE026F-03E7-4C90-844A-EC086FD820D0}"/>
    <dgm:cxn modelId="{4595C43E-0595-48A9-A55B-B8942452D7F6}" type="presOf" srcId="{2B50EB7F-84E7-44DB-8AD9-ACE85DE12B42}" destId="{D2D5F685-EB85-414A-8631-F95D39E8D18F}" srcOrd="0" destOrd="1" presId="urn:microsoft.com/office/officeart/2005/8/layout/chevron2"/>
    <dgm:cxn modelId="{1223B45C-9AFB-40E2-B649-F701CA595C1A}" srcId="{0647EAE1-7B0A-405A-800F-E33A1EFF4B75}" destId="{E2210D69-8AC6-40A5-BECF-0AEF2CB86573}" srcOrd="0" destOrd="0" parTransId="{A8F9E1ED-FA61-4AA1-B2C3-D445C6826856}" sibTransId="{1B97088E-B90F-4780-B76E-27EFAB6C1049}"/>
    <dgm:cxn modelId="{87E30850-DFBE-4D40-847C-AE7C9F08FD88}" type="presOf" srcId="{48E91F63-9F44-4EF1-B518-AF66F11043FA}" destId="{5EAD7F3A-97E7-4A2E-99A5-2C3BE61768D3}" srcOrd="0" destOrd="1" presId="urn:microsoft.com/office/officeart/2005/8/layout/chevron2"/>
    <dgm:cxn modelId="{99CDC354-49B3-4A52-A835-4FCD94A390AB}" srcId="{8E80551C-ADCF-44F5-836E-0BEAF4151454}" destId="{D96A6B71-B689-45C8-BBC2-B9E6A6A5A9D3}" srcOrd="0" destOrd="0" parTransId="{2841F6F3-92EC-4E04-B408-F630C1B18192}" sibTransId="{7BD45816-CC07-46F6-97CC-54184EEE30A3}"/>
    <dgm:cxn modelId="{8E4B697D-B79F-4744-BF78-7E98B6B46891}" type="presOf" srcId="{D96A6B71-B689-45C8-BBC2-B9E6A6A5A9D3}" destId="{5D019273-40D1-446C-A7CF-161B04D1BDDB}" srcOrd="0" destOrd="0" presId="urn:microsoft.com/office/officeart/2005/8/layout/chevron2"/>
    <dgm:cxn modelId="{4687F09D-6E20-4EA2-BCA3-26B22E315681}" type="presOf" srcId="{5428798E-ECF5-426F-A0F7-39DDA27DDF75}" destId="{D2D5F685-EB85-414A-8631-F95D39E8D18F}" srcOrd="0" destOrd="0" presId="urn:microsoft.com/office/officeart/2005/8/layout/chevron2"/>
    <dgm:cxn modelId="{331DE0AA-54C6-49B6-B746-B44844CB7394}" srcId="{8E80551C-ADCF-44F5-836E-0BEAF4151454}" destId="{1EDC50C4-B56B-489F-A890-BC35A0F11445}" srcOrd="1" destOrd="0" parTransId="{89F4C522-92B5-41A2-BBB3-4C8F0FF2430E}" sibTransId="{B209D67F-715F-4EF4-B139-19E79EA7B5BB}"/>
    <dgm:cxn modelId="{FF55C2AC-19FC-4BAA-9F43-FDFFF79BE796}" type="presOf" srcId="{1EDC50C4-B56B-489F-A890-BC35A0F11445}" destId="{5D019273-40D1-446C-A7CF-161B04D1BDDB}" srcOrd="0" destOrd="1" presId="urn:microsoft.com/office/officeart/2005/8/layout/chevron2"/>
    <dgm:cxn modelId="{AFED7BBD-3CDC-4AEA-8229-146E981A4D70}" type="presOf" srcId="{E2210D69-8AC6-40A5-BECF-0AEF2CB86573}" destId="{5EAD7F3A-97E7-4A2E-99A5-2C3BE61768D3}" srcOrd="0" destOrd="0" presId="urn:microsoft.com/office/officeart/2005/8/layout/chevron2"/>
    <dgm:cxn modelId="{1BD776C4-862F-43C6-AF5B-5C52657E2C13}" srcId="{41F83E94-D6D0-44D4-9863-E70E7320ADC2}" destId="{8E80551C-ADCF-44F5-836E-0BEAF4151454}" srcOrd="2" destOrd="0" parTransId="{D7DF10E3-5ED4-4A10-A784-10B65B7252D4}" sibTransId="{40874442-DF82-4CD8-9C76-6AD425925FB2}"/>
    <dgm:cxn modelId="{0217CFC4-6D5E-4470-9CFA-12AFA1DFEEA9}" type="presOf" srcId="{0647EAE1-7B0A-405A-800F-E33A1EFF4B75}" destId="{04615AD1-0FA8-4751-B2C0-7560B14FFEA4}" srcOrd="0" destOrd="0" presId="urn:microsoft.com/office/officeart/2005/8/layout/chevron2"/>
    <dgm:cxn modelId="{3605F7EB-F201-4661-A744-81B114EEE29B}" type="presOf" srcId="{C0D64475-8A1A-4B81-A77A-5AB327A5BAB9}" destId="{A4878F0D-57C5-4BEE-B586-584134A5E136}" srcOrd="0" destOrd="0" presId="urn:microsoft.com/office/officeart/2005/8/layout/chevron2"/>
    <dgm:cxn modelId="{BB501DF1-606A-4ABB-B8D9-75A92502322F}" srcId="{C0D64475-8A1A-4B81-A77A-5AB327A5BAB9}" destId="{2B50EB7F-84E7-44DB-8AD9-ACE85DE12B42}" srcOrd="1" destOrd="0" parTransId="{64876179-FE6C-4C49-852A-ED22980E0D95}" sibTransId="{2AA3FCB6-B2EB-4612-A17D-C241AA2255D1}"/>
    <dgm:cxn modelId="{41582EFF-C537-4B66-A09A-DEFDEF8D1BEC}" srcId="{41F83E94-D6D0-44D4-9863-E70E7320ADC2}" destId="{0647EAE1-7B0A-405A-800F-E33A1EFF4B75}" srcOrd="0" destOrd="0" parTransId="{B640CABE-2627-4040-8086-88C387F55442}" sibTransId="{9D6BC562-9070-466E-AEBC-4C8C52F49385}"/>
    <dgm:cxn modelId="{2B19F109-442C-4B56-8A2B-F2E668200F93}" type="presParOf" srcId="{5744FADC-0914-4CC7-8A83-44D4E5DF59EE}" destId="{AE1EBE83-B5E6-4C37-9BE8-2582F5625D66}" srcOrd="0" destOrd="0" presId="urn:microsoft.com/office/officeart/2005/8/layout/chevron2"/>
    <dgm:cxn modelId="{0924FA81-013B-4F99-995A-6411CE4346F5}" type="presParOf" srcId="{AE1EBE83-B5E6-4C37-9BE8-2582F5625D66}" destId="{04615AD1-0FA8-4751-B2C0-7560B14FFEA4}" srcOrd="0" destOrd="0" presId="urn:microsoft.com/office/officeart/2005/8/layout/chevron2"/>
    <dgm:cxn modelId="{94409C6A-2D71-498C-BF9F-83D18A8806C1}" type="presParOf" srcId="{AE1EBE83-B5E6-4C37-9BE8-2582F5625D66}" destId="{5EAD7F3A-97E7-4A2E-99A5-2C3BE61768D3}" srcOrd="1" destOrd="0" presId="urn:microsoft.com/office/officeart/2005/8/layout/chevron2"/>
    <dgm:cxn modelId="{7408D98C-D810-4ABA-B025-5A0FD6FD8B0E}" type="presParOf" srcId="{5744FADC-0914-4CC7-8A83-44D4E5DF59EE}" destId="{DF76927F-3588-45AF-B998-85757CCE9214}" srcOrd="1" destOrd="0" presId="urn:microsoft.com/office/officeart/2005/8/layout/chevron2"/>
    <dgm:cxn modelId="{69B20B8D-59B4-4FED-A376-EC065AF1F9B2}" type="presParOf" srcId="{5744FADC-0914-4CC7-8A83-44D4E5DF59EE}" destId="{5C4C432D-C6D2-4D71-86F8-B6BE12A50081}" srcOrd="2" destOrd="0" presId="urn:microsoft.com/office/officeart/2005/8/layout/chevron2"/>
    <dgm:cxn modelId="{4EBF665E-B47D-44AD-A2CC-28545C738350}" type="presParOf" srcId="{5C4C432D-C6D2-4D71-86F8-B6BE12A50081}" destId="{A4878F0D-57C5-4BEE-B586-584134A5E136}" srcOrd="0" destOrd="0" presId="urn:microsoft.com/office/officeart/2005/8/layout/chevron2"/>
    <dgm:cxn modelId="{F8CD7097-A51C-41B3-B074-1C688C270D17}" type="presParOf" srcId="{5C4C432D-C6D2-4D71-86F8-B6BE12A50081}" destId="{D2D5F685-EB85-414A-8631-F95D39E8D18F}" srcOrd="1" destOrd="0" presId="urn:microsoft.com/office/officeart/2005/8/layout/chevron2"/>
    <dgm:cxn modelId="{6B073C32-3AC0-4A27-921B-CE18EAFEADF8}" type="presParOf" srcId="{5744FADC-0914-4CC7-8A83-44D4E5DF59EE}" destId="{BCFB7449-209A-499E-A2AD-CAE6BF21F5FC}" srcOrd="3" destOrd="0" presId="urn:microsoft.com/office/officeart/2005/8/layout/chevron2"/>
    <dgm:cxn modelId="{6D6EE777-A408-48CE-B082-5BB2876460DD}" type="presParOf" srcId="{5744FADC-0914-4CC7-8A83-44D4E5DF59EE}" destId="{1163B0EF-D2A0-43B4-85B6-C0D76135E781}" srcOrd="4" destOrd="0" presId="urn:microsoft.com/office/officeart/2005/8/layout/chevron2"/>
    <dgm:cxn modelId="{9A3F9FBC-3897-4EE8-8637-D74A3CB43463}" type="presParOf" srcId="{1163B0EF-D2A0-43B4-85B6-C0D76135E781}" destId="{0D13BB50-C036-4A77-906C-BE47995E8153}" srcOrd="0" destOrd="0" presId="urn:microsoft.com/office/officeart/2005/8/layout/chevron2"/>
    <dgm:cxn modelId="{0AAFB406-E6FA-4611-8635-9EA2907678FB}" type="presParOf" srcId="{1163B0EF-D2A0-43B4-85B6-C0D76135E781}" destId="{5D019273-40D1-446C-A7CF-161B04D1BDD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1F83E94-D6D0-44D4-9863-E70E7320ADC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0647EAE1-7B0A-405A-800F-E33A1EFF4B75}">
      <dgm:prSet phldrT="[Text]" phldr="0"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01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B640CABE-2627-4040-8086-88C387F55442}" type="parTrans" cxnId="{41582EFF-C537-4B66-A09A-DEFDEF8D1BEC}">
      <dgm:prSet/>
      <dgm:spPr/>
      <dgm:t>
        <a:bodyPr/>
        <a:lstStyle/>
        <a:p>
          <a:endParaRPr lang="hu-HU"/>
        </a:p>
      </dgm:t>
    </dgm:pt>
    <dgm:pt modelId="{9D6BC562-9070-466E-AEBC-4C8C52F49385}" type="sibTrans" cxnId="{41582EFF-C537-4B66-A09A-DEFDEF8D1BEC}">
      <dgm:prSet/>
      <dgm:spPr/>
      <dgm:t>
        <a:bodyPr/>
        <a:lstStyle/>
        <a:p>
          <a:endParaRPr lang="hu-HU"/>
        </a:p>
      </dgm:t>
    </dgm:pt>
    <dgm:pt modelId="{E2210D69-8AC6-40A5-BECF-0AEF2CB86573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Coordinate extraction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8F9E1ED-FA61-4AA1-B2C3-D445C6826856}" type="parTrans" cxnId="{1223B45C-9AFB-40E2-B649-F701CA595C1A}">
      <dgm:prSet/>
      <dgm:spPr/>
      <dgm:t>
        <a:bodyPr/>
        <a:lstStyle/>
        <a:p>
          <a:endParaRPr lang="hu-HU"/>
        </a:p>
      </dgm:t>
    </dgm:pt>
    <dgm:pt modelId="{1B97088E-B90F-4780-B76E-27EFAB6C1049}" type="sibTrans" cxnId="{1223B45C-9AFB-40E2-B649-F701CA595C1A}">
      <dgm:prSet/>
      <dgm:spPr/>
      <dgm:t>
        <a:bodyPr/>
        <a:lstStyle/>
        <a:p>
          <a:endParaRPr lang="hu-HU"/>
        </a:p>
      </dgm:t>
    </dgm:pt>
    <dgm:pt modelId="{48E91F63-9F44-4EF1-B518-AF66F11043FA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Create county boundaries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434E2F5-5617-4719-B260-B47C3D40A741}" type="parTrans" cxnId="{2243AD3D-E147-4B34-9D1E-1FE17A9E28FA}">
      <dgm:prSet/>
      <dgm:spPr/>
      <dgm:t>
        <a:bodyPr/>
        <a:lstStyle/>
        <a:p>
          <a:endParaRPr lang="hu-HU"/>
        </a:p>
      </dgm:t>
    </dgm:pt>
    <dgm:pt modelId="{6CBE026F-03E7-4C90-844A-EC086FD820D0}" type="sibTrans" cxnId="{2243AD3D-E147-4B34-9D1E-1FE17A9E28FA}">
      <dgm:prSet/>
      <dgm:spPr/>
      <dgm:t>
        <a:bodyPr/>
        <a:lstStyle/>
        <a:p>
          <a:endParaRPr lang="hu-HU"/>
        </a:p>
      </dgm:t>
    </dgm:pt>
    <dgm:pt modelId="{C0D64475-8A1A-4B81-A77A-5AB327A5BAB9}">
      <dgm:prSet phldrT="[Text]" phldr="0"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02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EE1F6FA5-152F-4A84-B491-4EF530A67A7E}" type="parTrans" cxnId="{D6E0280C-4F0F-46FC-80AD-45D0AAF4E305}">
      <dgm:prSet/>
      <dgm:spPr/>
      <dgm:t>
        <a:bodyPr/>
        <a:lstStyle/>
        <a:p>
          <a:endParaRPr lang="hu-HU"/>
        </a:p>
      </dgm:t>
    </dgm:pt>
    <dgm:pt modelId="{E020155D-1D95-4244-82D7-093AA12FC3E4}" type="sibTrans" cxnId="{D6E0280C-4F0F-46FC-80AD-45D0AAF4E305}">
      <dgm:prSet/>
      <dgm:spPr/>
      <dgm:t>
        <a:bodyPr/>
        <a:lstStyle/>
        <a:p>
          <a:endParaRPr lang="hu-HU"/>
        </a:p>
      </dgm:t>
    </dgm:pt>
    <dgm:pt modelId="{5428798E-ECF5-426F-A0F7-39DDA27DDF75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County assignment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F88E2E51-3387-4CE8-8C1C-2F3891D42352}" type="parTrans" cxnId="{0A717303-1D07-41C4-940C-8D78BFFFC1CE}">
      <dgm:prSet/>
      <dgm:spPr/>
      <dgm:t>
        <a:bodyPr/>
        <a:lstStyle/>
        <a:p>
          <a:endParaRPr lang="hu-HU"/>
        </a:p>
      </dgm:t>
    </dgm:pt>
    <dgm:pt modelId="{824E17B1-122F-4FB0-9AD5-35E826914088}" type="sibTrans" cxnId="{0A717303-1D07-41C4-940C-8D78BFFFC1CE}">
      <dgm:prSet/>
      <dgm:spPr/>
      <dgm:t>
        <a:bodyPr/>
        <a:lstStyle/>
        <a:p>
          <a:endParaRPr lang="hu-HU"/>
        </a:p>
      </dgm:t>
    </dgm:pt>
    <dgm:pt modelId="{2B50EB7F-84E7-44DB-8AD9-ACE85DE12B42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Add NUTS-2 region + Region ID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64876179-FE6C-4C49-852A-ED22980E0D95}" type="parTrans" cxnId="{BB501DF1-606A-4ABB-B8D9-75A92502322F}">
      <dgm:prSet/>
      <dgm:spPr/>
      <dgm:t>
        <a:bodyPr/>
        <a:lstStyle/>
        <a:p>
          <a:endParaRPr lang="hu-HU"/>
        </a:p>
      </dgm:t>
    </dgm:pt>
    <dgm:pt modelId="{2AA3FCB6-B2EB-4612-A17D-C241AA2255D1}" type="sibTrans" cxnId="{BB501DF1-606A-4ABB-B8D9-75A92502322F}">
      <dgm:prSet/>
      <dgm:spPr/>
      <dgm:t>
        <a:bodyPr/>
        <a:lstStyle/>
        <a:p>
          <a:endParaRPr lang="hu-HU"/>
        </a:p>
      </dgm:t>
    </dgm:pt>
    <dgm:pt modelId="{8E80551C-ADCF-44F5-836E-0BEAF4151454}">
      <dgm:prSet phldrT="[Text]" phldr="0" custT="1"/>
      <dgm:spPr>
        <a:solidFill>
          <a:srgbClr val="0E2841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sz="2000" dirty="0">
              <a:latin typeface="Poppins Black" panose="00000A00000000000000" pitchFamily="2" charset="0"/>
              <a:cs typeface="Poppins Black" panose="00000A00000000000000" pitchFamily="2" charset="0"/>
            </a:rPr>
            <a:t>03</a:t>
          </a:r>
          <a:endParaRPr lang="hu-HU" sz="200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D7DF10E3-5ED4-4A10-A784-10B65B7252D4}" type="parTrans" cxnId="{1BD776C4-862F-43C6-AF5B-5C52657E2C13}">
      <dgm:prSet/>
      <dgm:spPr/>
      <dgm:t>
        <a:bodyPr/>
        <a:lstStyle/>
        <a:p>
          <a:endParaRPr lang="hu-HU"/>
        </a:p>
      </dgm:t>
    </dgm:pt>
    <dgm:pt modelId="{40874442-DF82-4CD8-9C76-6AD425925FB2}" type="sibTrans" cxnId="{1BD776C4-862F-43C6-AF5B-5C52657E2C13}">
      <dgm:prSet/>
      <dgm:spPr/>
      <dgm:t>
        <a:bodyPr/>
        <a:lstStyle/>
        <a:p>
          <a:endParaRPr lang="hu-HU"/>
        </a:p>
      </dgm:t>
    </dgm:pt>
    <dgm:pt modelId="{D96A6B71-B689-45C8-BBC2-B9E6A6A5A9D3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Export Stations &amp; Regions lookup CSV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2841F6F3-92EC-4E04-B408-F630C1B18192}" type="parTrans" cxnId="{99CDC354-49B3-4A52-A835-4FCD94A390AB}">
      <dgm:prSet/>
      <dgm:spPr/>
      <dgm:t>
        <a:bodyPr/>
        <a:lstStyle/>
        <a:p>
          <a:endParaRPr lang="hu-HU"/>
        </a:p>
      </dgm:t>
    </dgm:pt>
    <dgm:pt modelId="{7BD45816-CC07-46F6-97CC-54184EEE30A3}" type="sibTrans" cxnId="{99CDC354-49B3-4A52-A835-4FCD94A390AB}">
      <dgm:prSet/>
      <dgm:spPr/>
      <dgm:t>
        <a:bodyPr/>
        <a:lstStyle/>
        <a:p>
          <a:endParaRPr lang="hu-HU"/>
        </a:p>
      </dgm:t>
    </dgm:pt>
    <dgm:pt modelId="{1EDC50C4-B56B-489F-A890-BC35A0F11445}">
      <dgm:prSet phldrT="[Text]" phldr="0" custT="1"/>
      <dgm:spPr>
        <a:ln>
          <a:solidFill>
            <a:srgbClr val="0E2841"/>
          </a:solidFill>
        </a:ln>
      </dgm:spPr>
      <dgm:t>
        <a:bodyPr/>
        <a:lstStyle/>
        <a:p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Export weather data to CSV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89F4C522-92B5-41A2-BBB3-4C8F0FF2430E}" type="parTrans" cxnId="{331DE0AA-54C6-49B6-B746-B44844CB7394}">
      <dgm:prSet/>
      <dgm:spPr/>
      <dgm:t>
        <a:bodyPr/>
        <a:lstStyle/>
        <a:p>
          <a:endParaRPr lang="hu-HU"/>
        </a:p>
      </dgm:t>
    </dgm:pt>
    <dgm:pt modelId="{B209D67F-715F-4EF4-B139-19E79EA7B5BB}" type="sibTrans" cxnId="{331DE0AA-54C6-49B6-B746-B44844CB7394}">
      <dgm:prSet/>
      <dgm:spPr/>
      <dgm:t>
        <a:bodyPr/>
        <a:lstStyle/>
        <a:p>
          <a:endParaRPr lang="hu-HU"/>
        </a:p>
      </dgm:t>
    </dgm:pt>
    <dgm:pt modelId="{5744FADC-0914-4CC7-8A83-44D4E5DF59EE}" type="pres">
      <dgm:prSet presAssocID="{41F83E94-D6D0-44D4-9863-E70E7320ADC2}" presName="linearFlow" presStyleCnt="0">
        <dgm:presLayoutVars>
          <dgm:dir/>
          <dgm:animLvl val="lvl"/>
          <dgm:resizeHandles val="exact"/>
        </dgm:presLayoutVars>
      </dgm:prSet>
      <dgm:spPr/>
    </dgm:pt>
    <dgm:pt modelId="{AE1EBE83-B5E6-4C37-9BE8-2582F5625D66}" type="pres">
      <dgm:prSet presAssocID="{0647EAE1-7B0A-405A-800F-E33A1EFF4B75}" presName="composite" presStyleCnt="0"/>
      <dgm:spPr/>
    </dgm:pt>
    <dgm:pt modelId="{04615AD1-0FA8-4751-B2C0-7560B14FFEA4}" type="pres">
      <dgm:prSet presAssocID="{0647EAE1-7B0A-405A-800F-E33A1EFF4B75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5EAD7F3A-97E7-4A2E-99A5-2C3BE61768D3}" type="pres">
      <dgm:prSet presAssocID="{0647EAE1-7B0A-405A-800F-E33A1EFF4B75}" presName="descendantText" presStyleLbl="alignAcc1" presStyleIdx="0" presStyleCnt="3">
        <dgm:presLayoutVars>
          <dgm:bulletEnabled val="1"/>
        </dgm:presLayoutVars>
      </dgm:prSet>
      <dgm:spPr/>
    </dgm:pt>
    <dgm:pt modelId="{DF76927F-3588-45AF-B998-85757CCE9214}" type="pres">
      <dgm:prSet presAssocID="{9D6BC562-9070-466E-AEBC-4C8C52F49385}" presName="sp" presStyleCnt="0"/>
      <dgm:spPr/>
    </dgm:pt>
    <dgm:pt modelId="{5C4C432D-C6D2-4D71-86F8-B6BE12A50081}" type="pres">
      <dgm:prSet presAssocID="{C0D64475-8A1A-4B81-A77A-5AB327A5BAB9}" presName="composite" presStyleCnt="0"/>
      <dgm:spPr/>
    </dgm:pt>
    <dgm:pt modelId="{A4878F0D-57C5-4BEE-B586-584134A5E136}" type="pres">
      <dgm:prSet presAssocID="{C0D64475-8A1A-4B81-A77A-5AB327A5BAB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2D5F685-EB85-414A-8631-F95D39E8D18F}" type="pres">
      <dgm:prSet presAssocID="{C0D64475-8A1A-4B81-A77A-5AB327A5BAB9}" presName="descendantText" presStyleLbl="alignAcc1" presStyleIdx="1" presStyleCnt="3">
        <dgm:presLayoutVars>
          <dgm:bulletEnabled val="1"/>
        </dgm:presLayoutVars>
      </dgm:prSet>
      <dgm:spPr/>
    </dgm:pt>
    <dgm:pt modelId="{BCFB7449-209A-499E-A2AD-CAE6BF21F5FC}" type="pres">
      <dgm:prSet presAssocID="{E020155D-1D95-4244-82D7-093AA12FC3E4}" presName="sp" presStyleCnt="0"/>
      <dgm:spPr/>
    </dgm:pt>
    <dgm:pt modelId="{1163B0EF-D2A0-43B4-85B6-C0D76135E781}" type="pres">
      <dgm:prSet presAssocID="{8E80551C-ADCF-44F5-836E-0BEAF4151454}" presName="composite" presStyleCnt="0"/>
      <dgm:spPr/>
    </dgm:pt>
    <dgm:pt modelId="{0D13BB50-C036-4A77-906C-BE47995E8153}" type="pres">
      <dgm:prSet presAssocID="{8E80551C-ADCF-44F5-836E-0BEAF415145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5D019273-40D1-446C-A7CF-161B04D1BDDB}" type="pres">
      <dgm:prSet presAssocID="{8E80551C-ADCF-44F5-836E-0BEAF4151454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0A717303-1D07-41C4-940C-8D78BFFFC1CE}" srcId="{C0D64475-8A1A-4B81-A77A-5AB327A5BAB9}" destId="{5428798E-ECF5-426F-A0F7-39DDA27DDF75}" srcOrd="0" destOrd="0" parTransId="{F88E2E51-3387-4CE8-8C1C-2F3891D42352}" sibTransId="{824E17B1-122F-4FB0-9AD5-35E826914088}"/>
    <dgm:cxn modelId="{D6E0280C-4F0F-46FC-80AD-45D0AAF4E305}" srcId="{41F83E94-D6D0-44D4-9863-E70E7320ADC2}" destId="{C0D64475-8A1A-4B81-A77A-5AB327A5BAB9}" srcOrd="1" destOrd="0" parTransId="{EE1F6FA5-152F-4A84-B491-4EF530A67A7E}" sibTransId="{E020155D-1D95-4244-82D7-093AA12FC3E4}"/>
    <dgm:cxn modelId="{1D796912-B5E4-415C-8A67-3573B5DFEEFE}" type="presOf" srcId="{41F83E94-D6D0-44D4-9863-E70E7320ADC2}" destId="{5744FADC-0914-4CC7-8A83-44D4E5DF59EE}" srcOrd="0" destOrd="0" presId="urn:microsoft.com/office/officeart/2005/8/layout/chevron2"/>
    <dgm:cxn modelId="{22E3561B-FA00-4EB5-9F03-1F43842D7F04}" type="presOf" srcId="{8E80551C-ADCF-44F5-836E-0BEAF4151454}" destId="{0D13BB50-C036-4A77-906C-BE47995E8153}" srcOrd="0" destOrd="0" presId="urn:microsoft.com/office/officeart/2005/8/layout/chevron2"/>
    <dgm:cxn modelId="{2243AD3D-E147-4B34-9D1E-1FE17A9E28FA}" srcId="{0647EAE1-7B0A-405A-800F-E33A1EFF4B75}" destId="{48E91F63-9F44-4EF1-B518-AF66F11043FA}" srcOrd="1" destOrd="0" parTransId="{4434E2F5-5617-4719-B260-B47C3D40A741}" sibTransId="{6CBE026F-03E7-4C90-844A-EC086FD820D0}"/>
    <dgm:cxn modelId="{4595C43E-0595-48A9-A55B-B8942452D7F6}" type="presOf" srcId="{2B50EB7F-84E7-44DB-8AD9-ACE85DE12B42}" destId="{D2D5F685-EB85-414A-8631-F95D39E8D18F}" srcOrd="0" destOrd="1" presId="urn:microsoft.com/office/officeart/2005/8/layout/chevron2"/>
    <dgm:cxn modelId="{1223B45C-9AFB-40E2-B649-F701CA595C1A}" srcId="{0647EAE1-7B0A-405A-800F-E33A1EFF4B75}" destId="{E2210D69-8AC6-40A5-BECF-0AEF2CB86573}" srcOrd="0" destOrd="0" parTransId="{A8F9E1ED-FA61-4AA1-B2C3-D445C6826856}" sibTransId="{1B97088E-B90F-4780-B76E-27EFAB6C1049}"/>
    <dgm:cxn modelId="{87E30850-DFBE-4D40-847C-AE7C9F08FD88}" type="presOf" srcId="{48E91F63-9F44-4EF1-B518-AF66F11043FA}" destId="{5EAD7F3A-97E7-4A2E-99A5-2C3BE61768D3}" srcOrd="0" destOrd="1" presId="urn:microsoft.com/office/officeart/2005/8/layout/chevron2"/>
    <dgm:cxn modelId="{99CDC354-49B3-4A52-A835-4FCD94A390AB}" srcId="{8E80551C-ADCF-44F5-836E-0BEAF4151454}" destId="{D96A6B71-B689-45C8-BBC2-B9E6A6A5A9D3}" srcOrd="0" destOrd="0" parTransId="{2841F6F3-92EC-4E04-B408-F630C1B18192}" sibTransId="{7BD45816-CC07-46F6-97CC-54184EEE30A3}"/>
    <dgm:cxn modelId="{8E4B697D-B79F-4744-BF78-7E98B6B46891}" type="presOf" srcId="{D96A6B71-B689-45C8-BBC2-B9E6A6A5A9D3}" destId="{5D019273-40D1-446C-A7CF-161B04D1BDDB}" srcOrd="0" destOrd="0" presId="urn:microsoft.com/office/officeart/2005/8/layout/chevron2"/>
    <dgm:cxn modelId="{4687F09D-6E20-4EA2-BCA3-26B22E315681}" type="presOf" srcId="{5428798E-ECF5-426F-A0F7-39DDA27DDF75}" destId="{D2D5F685-EB85-414A-8631-F95D39E8D18F}" srcOrd="0" destOrd="0" presId="urn:microsoft.com/office/officeart/2005/8/layout/chevron2"/>
    <dgm:cxn modelId="{331DE0AA-54C6-49B6-B746-B44844CB7394}" srcId="{8E80551C-ADCF-44F5-836E-0BEAF4151454}" destId="{1EDC50C4-B56B-489F-A890-BC35A0F11445}" srcOrd="1" destOrd="0" parTransId="{89F4C522-92B5-41A2-BBB3-4C8F0FF2430E}" sibTransId="{B209D67F-715F-4EF4-B139-19E79EA7B5BB}"/>
    <dgm:cxn modelId="{FF55C2AC-19FC-4BAA-9F43-FDFFF79BE796}" type="presOf" srcId="{1EDC50C4-B56B-489F-A890-BC35A0F11445}" destId="{5D019273-40D1-446C-A7CF-161B04D1BDDB}" srcOrd="0" destOrd="1" presId="urn:microsoft.com/office/officeart/2005/8/layout/chevron2"/>
    <dgm:cxn modelId="{AFED7BBD-3CDC-4AEA-8229-146E981A4D70}" type="presOf" srcId="{E2210D69-8AC6-40A5-BECF-0AEF2CB86573}" destId="{5EAD7F3A-97E7-4A2E-99A5-2C3BE61768D3}" srcOrd="0" destOrd="0" presId="urn:microsoft.com/office/officeart/2005/8/layout/chevron2"/>
    <dgm:cxn modelId="{1BD776C4-862F-43C6-AF5B-5C52657E2C13}" srcId="{41F83E94-D6D0-44D4-9863-E70E7320ADC2}" destId="{8E80551C-ADCF-44F5-836E-0BEAF4151454}" srcOrd="2" destOrd="0" parTransId="{D7DF10E3-5ED4-4A10-A784-10B65B7252D4}" sibTransId="{40874442-DF82-4CD8-9C76-6AD425925FB2}"/>
    <dgm:cxn modelId="{0217CFC4-6D5E-4470-9CFA-12AFA1DFEEA9}" type="presOf" srcId="{0647EAE1-7B0A-405A-800F-E33A1EFF4B75}" destId="{04615AD1-0FA8-4751-B2C0-7560B14FFEA4}" srcOrd="0" destOrd="0" presId="urn:microsoft.com/office/officeart/2005/8/layout/chevron2"/>
    <dgm:cxn modelId="{3605F7EB-F201-4661-A744-81B114EEE29B}" type="presOf" srcId="{C0D64475-8A1A-4B81-A77A-5AB327A5BAB9}" destId="{A4878F0D-57C5-4BEE-B586-584134A5E136}" srcOrd="0" destOrd="0" presId="urn:microsoft.com/office/officeart/2005/8/layout/chevron2"/>
    <dgm:cxn modelId="{BB501DF1-606A-4ABB-B8D9-75A92502322F}" srcId="{C0D64475-8A1A-4B81-A77A-5AB327A5BAB9}" destId="{2B50EB7F-84E7-44DB-8AD9-ACE85DE12B42}" srcOrd="1" destOrd="0" parTransId="{64876179-FE6C-4C49-852A-ED22980E0D95}" sibTransId="{2AA3FCB6-B2EB-4612-A17D-C241AA2255D1}"/>
    <dgm:cxn modelId="{41582EFF-C537-4B66-A09A-DEFDEF8D1BEC}" srcId="{41F83E94-D6D0-44D4-9863-E70E7320ADC2}" destId="{0647EAE1-7B0A-405A-800F-E33A1EFF4B75}" srcOrd="0" destOrd="0" parTransId="{B640CABE-2627-4040-8086-88C387F55442}" sibTransId="{9D6BC562-9070-466E-AEBC-4C8C52F49385}"/>
    <dgm:cxn modelId="{2B19F109-442C-4B56-8A2B-F2E668200F93}" type="presParOf" srcId="{5744FADC-0914-4CC7-8A83-44D4E5DF59EE}" destId="{AE1EBE83-B5E6-4C37-9BE8-2582F5625D66}" srcOrd="0" destOrd="0" presId="urn:microsoft.com/office/officeart/2005/8/layout/chevron2"/>
    <dgm:cxn modelId="{0924FA81-013B-4F99-995A-6411CE4346F5}" type="presParOf" srcId="{AE1EBE83-B5E6-4C37-9BE8-2582F5625D66}" destId="{04615AD1-0FA8-4751-B2C0-7560B14FFEA4}" srcOrd="0" destOrd="0" presId="urn:microsoft.com/office/officeart/2005/8/layout/chevron2"/>
    <dgm:cxn modelId="{94409C6A-2D71-498C-BF9F-83D18A8806C1}" type="presParOf" srcId="{AE1EBE83-B5E6-4C37-9BE8-2582F5625D66}" destId="{5EAD7F3A-97E7-4A2E-99A5-2C3BE61768D3}" srcOrd="1" destOrd="0" presId="urn:microsoft.com/office/officeart/2005/8/layout/chevron2"/>
    <dgm:cxn modelId="{7408D98C-D810-4ABA-B025-5A0FD6FD8B0E}" type="presParOf" srcId="{5744FADC-0914-4CC7-8A83-44D4E5DF59EE}" destId="{DF76927F-3588-45AF-B998-85757CCE9214}" srcOrd="1" destOrd="0" presId="urn:microsoft.com/office/officeart/2005/8/layout/chevron2"/>
    <dgm:cxn modelId="{69B20B8D-59B4-4FED-A376-EC065AF1F9B2}" type="presParOf" srcId="{5744FADC-0914-4CC7-8A83-44D4E5DF59EE}" destId="{5C4C432D-C6D2-4D71-86F8-B6BE12A50081}" srcOrd="2" destOrd="0" presId="urn:microsoft.com/office/officeart/2005/8/layout/chevron2"/>
    <dgm:cxn modelId="{4EBF665E-B47D-44AD-A2CC-28545C738350}" type="presParOf" srcId="{5C4C432D-C6D2-4D71-86F8-B6BE12A50081}" destId="{A4878F0D-57C5-4BEE-B586-584134A5E136}" srcOrd="0" destOrd="0" presId="urn:microsoft.com/office/officeart/2005/8/layout/chevron2"/>
    <dgm:cxn modelId="{F8CD7097-A51C-41B3-B074-1C688C270D17}" type="presParOf" srcId="{5C4C432D-C6D2-4D71-86F8-B6BE12A50081}" destId="{D2D5F685-EB85-414A-8631-F95D39E8D18F}" srcOrd="1" destOrd="0" presId="urn:microsoft.com/office/officeart/2005/8/layout/chevron2"/>
    <dgm:cxn modelId="{6B073C32-3AC0-4A27-921B-CE18EAFEADF8}" type="presParOf" srcId="{5744FADC-0914-4CC7-8A83-44D4E5DF59EE}" destId="{BCFB7449-209A-499E-A2AD-CAE6BF21F5FC}" srcOrd="3" destOrd="0" presId="urn:microsoft.com/office/officeart/2005/8/layout/chevron2"/>
    <dgm:cxn modelId="{6D6EE777-A408-48CE-B082-5BB2876460DD}" type="presParOf" srcId="{5744FADC-0914-4CC7-8A83-44D4E5DF59EE}" destId="{1163B0EF-D2A0-43B4-85B6-C0D76135E781}" srcOrd="4" destOrd="0" presId="urn:microsoft.com/office/officeart/2005/8/layout/chevron2"/>
    <dgm:cxn modelId="{9A3F9FBC-3897-4EE8-8637-D74A3CB43463}" type="presParOf" srcId="{1163B0EF-D2A0-43B4-85B6-C0D76135E781}" destId="{0D13BB50-C036-4A77-906C-BE47995E8153}" srcOrd="0" destOrd="0" presId="urn:microsoft.com/office/officeart/2005/8/layout/chevron2"/>
    <dgm:cxn modelId="{0AAFB406-E6FA-4611-8635-9EA2907678FB}" type="presParOf" srcId="{1163B0EF-D2A0-43B4-85B6-C0D76135E781}" destId="{5D019273-40D1-446C-A7CF-161B04D1BDD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0170450-777F-48B6-A78A-50883CB3FD10}" type="doc">
      <dgm:prSet loTypeId="urn:microsoft.com/office/officeart/2005/8/layout/hProcess7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hu-HU"/>
        </a:p>
      </dgm:t>
    </dgm:pt>
    <dgm:pt modelId="{1435CB72-213D-4060-AC28-4AE48CD66870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01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MANUAL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E9D3112B-22F7-4407-8D7F-D4858119C66C}" type="parTrans" cxnId="{F1F8E6BE-B8D8-4E6C-9B7B-10DCC0C04675}">
      <dgm:prSet/>
      <dgm:spPr/>
      <dgm:t>
        <a:bodyPr/>
        <a:lstStyle/>
        <a:p>
          <a:endParaRPr lang="hu-HU"/>
        </a:p>
      </dgm:t>
    </dgm:pt>
    <dgm:pt modelId="{72B06A2F-5E98-4DD6-8BDB-B6CBE0AE36FE}" type="sibTrans" cxnId="{F1F8E6BE-B8D8-4E6C-9B7B-10DCC0C04675}">
      <dgm:prSet/>
      <dgm:spPr/>
      <dgm:t>
        <a:bodyPr/>
        <a:lstStyle/>
        <a:p>
          <a:endParaRPr lang="hu-HU"/>
        </a:p>
      </dgm:t>
    </dgm:pt>
    <dgm:pt modelId="{960C4C85-EEE7-4136-92CC-C508C7103E1E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02 </a:t>
          </a:r>
          <a:r>
            <a:rPr lang="en-GB" b="1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LAMBDA</a:t>
          </a:r>
          <a:endParaRPr lang="hu-HU" b="1" dirty="0">
            <a:solidFill>
              <a:srgbClr val="0E2841"/>
            </a:solidFill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D41536B2-A04B-4AF0-8DDC-E5A75B87562C}" type="parTrans" cxnId="{5A1D1D25-68D4-4CFE-9343-F8085714FCFD}">
      <dgm:prSet/>
      <dgm:spPr/>
      <dgm:t>
        <a:bodyPr/>
        <a:lstStyle/>
        <a:p>
          <a:endParaRPr lang="hu-HU"/>
        </a:p>
      </dgm:t>
    </dgm:pt>
    <dgm:pt modelId="{F263BD76-AACC-451F-8F6C-368197B33CE7}" type="sibTrans" cxnId="{5A1D1D25-68D4-4CFE-9343-F8085714FCFD}">
      <dgm:prSet/>
      <dgm:spPr/>
      <dgm:t>
        <a:bodyPr/>
        <a:lstStyle/>
        <a:p>
          <a:endParaRPr lang="hu-HU"/>
        </a:p>
      </dgm:t>
    </dgm:pt>
    <dgm:pt modelId="{235C289B-82D7-4056-9D8B-E2C99C45377B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03 </a:t>
          </a:r>
          <a:r>
            <a:rPr lang="en-GB" sz="2000" b="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GLUE  ETL  JOBS</a:t>
          </a:r>
          <a:endParaRPr lang="hu-HU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183DA9C4-BF9A-4C0B-BC1B-4429361898CA}" type="parTrans" cxnId="{CC6A9AF6-6292-478D-80CB-15BF72F4FC0F}">
      <dgm:prSet/>
      <dgm:spPr/>
      <dgm:t>
        <a:bodyPr/>
        <a:lstStyle/>
        <a:p>
          <a:endParaRPr lang="hu-HU"/>
        </a:p>
      </dgm:t>
    </dgm:pt>
    <dgm:pt modelId="{8BACDAD8-15B1-48C9-A793-BA904D4D07A8}" type="sibTrans" cxnId="{CC6A9AF6-6292-478D-80CB-15BF72F4FC0F}">
      <dgm:prSet/>
      <dgm:spPr/>
      <dgm:t>
        <a:bodyPr/>
        <a:lstStyle/>
        <a:p>
          <a:endParaRPr lang="hu-HU"/>
        </a:p>
      </dgm:t>
    </dgm:pt>
    <dgm:pt modelId="{C5D84651-326A-4FF6-8C32-6A32B47FF5C8}">
      <dgm:prSet phldrT="[Text]" phldr="0"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r>
            <a:rPr lang="en-GB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04 </a:t>
          </a:r>
          <a:r>
            <a:rPr lang="en-GB" b="1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ATHENA</a:t>
          </a:r>
          <a:endParaRPr lang="hu-HU" dirty="0">
            <a:solidFill>
              <a:srgbClr val="0E2841"/>
            </a:solidFill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B071CF8D-92EF-4478-B18C-E0CB6F0FA818}" type="parTrans" cxnId="{C6E55094-3BB4-41F8-9AE2-8413ABD2465D}">
      <dgm:prSet/>
      <dgm:spPr/>
      <dgm:t>
        <a:bodyPr/>
        <a:lstStyle/>
        <a:p>
          <a:endParaRPr lang="hu-HU"/>
        </a:p>
      </dgm:t>
    </dgm:pt>
    <dgm:pt modelId="{FF1C86D9-6465-4351-AC3E-E8BD0A1B568B}" type="sibTrans" cxnId="{C6E55094-3BB4-41F8-9AE2-8413ABD2465D}">
      <dgm:prSet/>
      <dgm:spPr/>
      <dgm:t>
        <a:bodyPr/>
        <a:lstStyle/>
        <a:p>
          <a:endParaRPr lang="hu-HU"/>
        </a:p>
      </dgm:t>
    </dgm:pt>
    <dgm:pt modelId="{38CF7A68-7BA6-4815-9385-DD5CB60FFBC6}">
      <dgm:prSet phldrT="[Text]" phldr="0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Weekly delays CSV upload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7C14CBD-9A1A-4327-80DA-FD90A9B8F49B}" type="parTrans" cxnId="{969D14B4-AE36-4C5B-8A2A-913730810297}">
      <dgm:prSet/>
      <dgm:spPr/>
      <dgm:t>
        <a:bodyPr/>
        <a:lstStyle/>
        <a:p>
          <a:endParaRPr lang="hu-HU"/>
        </a:p>
      </dgm:t>
    </dgm:pt>
    <dgm:pt modelId="{6858900D-414F-40FE-8FFE-20EA0FF8CC78}" type="sibTrans" cxnId="{969D14B4-AE36-4C5B-8A2A-913730810297}">
      <dgm:prSet/>
      <dgm:spPr/>
      <dgm:t>
        <a:bodyPr/>
        <a:lstStyle/>
        <a:p>
          <a:endParaRPr lang="hu-HU"/>
        </a:p>
      </dgm:t>
    </dgm:pt>
    <dgm:pt modelId="{3B431371-EDC6-47C7-A5F3-A08A820DE283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Triggered by upload</a:t>
          </a:r>
        </a:p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Runs 3 ETL jobs in sequence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AE16D6FF-C91C-4C89-AA34-0F411443BE6A}" type="parTrans" cxnId="{7FBD37E6-3C32-431F-A7F7-C54607889D68}">
      <dgm:prSet/>
      <dgm:spPr/>
      <dgm:t>
        <a:bodyPr/>
        <a:lstStyle/>
        <a:p>
          <a:endParaRPr lang="hu-HU"/>
        </a:p>
      </dgm:t>
    </dgm:pt>
    <dgm:pt modelId="{7318567B-E098-4199-9F29-78E5C5B97C73}" type="sibTrans" cxnId="{7FBD37E6-3C32-431F-A7F7-C54607889D68}">
      <dgm:prSet/>
      <dgm:spPr/>
      <dgm:t>
        <a:bodyPr/>
        <a:lstStyle/>
        <a:p>
          <a:endParaRPr lang="hu-HU"/>
        </a:p>
      </dgm:t>
    </dgm:pt>
    <dgm:pt modelId="{B862AF03-DF7F-4E04-BD55-A6F719B9F3C6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Filtering delays, updating delays table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26E684E-20C1-44BE-A48F-7B4D68061CA6}" type="parTrans" cxnId="{E79313A6-8B1E-4B36-ADCC-536CA3F7F8D0}">
      <dgm:prSet/>
      <dgm:spPr/>
      <dgm:t>
        <a:bodyPr/>
        <a:lstStyle/>
        <a:p>
          <a:endParaRPr lang="hu-HU"/>
        </a:p>
      </dgm:t>
    </dgm:pt>
    <dgm:pt modelId="{56F70DC1-ED5E-454B-A59A-84632F157436}" type="sibTrans" cxnId="{E79313A6-8B1E-4B36-ADCC-536CA3F7F8D0}">
      <dgm:prSet/>
      <dgm:spPr/>
      <dgm:t>
        <a:bodyPr/>
        <a:lstStyle/>
        <a:p>
          <a:endParaRPr lang="hu-HU"/>
        </a:p>
      </dgm:t>
    </dgm:pt>
    <dgm:pt modelId="{D25ED44A-741D-4463-9C2F-FC05E1965C2F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Weather API calls, updating weather table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B09A298-36CC-486B-91AB-1BBAE2AF4F6A}" type="parTrans" cxnId="{71EDC438-E979-4F32-94A0-DBFD59A99D8B}">
      <dgm:prSet/>
      <dgm:spPr/>
      <dgm:t>
        <a:bodyPr/>
        <a:lstStyle/>
        <a:p>
          <a:endParaRPr lang="hu-HU"/>
        </a:p>
      </dgm:t>
    </dgm:pt>
    <dgm:pt modelId="{84E87C6F-0C36-4148-B8F8-0D903328BEB5}" type="sibTrans" cxnId="{71EDC438-E979-4F32-94A0-DBFD59A99D8B}">
      <dgm:prSet/>
      <dgm:spPr/>
      <dgm:t>
        <a:bodyPr/>
        <a:lstStyle/>
        <a:p>
          <a:endParaRPr lang="hu-HU"/>
        </a:p>
      </dgm:t>
    </dgm:pt>
    <dgm:pt modelId="{7909566B-7949-4751-BA0E-FA7B2D8C5E07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Updating unified view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AF0303B-0E68-49CB-90DA-583B33728CE1}" type="parTrans" cxnId="{6757952A-05C2-4B60-BEB3-B8141D7446A3}">
      <dgm:prSet/>
      <dgm:spPr/>
      <dgm:t>
        <a:bodyPr/>
        <a:lstStyle/>
        <a:p>
          <a:endParaRPr lang="hu-HU"/>
        </a:p>
      </dgm:t>
    </dgm:pt>
    <dgm:pt modelId="{771DA868-3F7D-4681-8C48-906A84032C4A}" type="sibTrans" cxnId="{6757952A-05C2-4B60-BEB3-B8141D7446A3}">
      <dgm:prSet/>
      <dgm:spPr/>
      <dgm:t>
        <a:bodyPr/>
        <a:lstStyle/>
        <a:p>
          <a:endParaRPr lang="hu-HU"/>
        </a:p>
      </dgm:t>
    </dgm:pt>
    <dgm:pt modelId="{D405AD82-A67F-4B66-AD7B-84F63035D197}">
      <dgm:prSet phldrT="[Text]" phldr="0" custT="1"/>
      <dgm:spPr/>
      <dgm:t>
        <a:bodyPr/>
        <a:lstStyle/>
        <a:p>
          <a:r>
            <a:rPr lang="en-GB" sz="16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Rerun KPI queries to see updated results</a:t>
          </a:r>
          <a:endParaRPr lang="hu-HU" sz="16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F674109-75DA-4D3A-8A63-A4BED747A1BE}" type="parTrans" cxnId="{BD2098AC-D4AF-4A11-8A2D-15BD718A6953}">
      <dgm:prSet/>
      <dgm:spPr/>
      <dgm:t>
        <a:bodyPr/>
        <a:lstStyle/>
        <a:p>
          <a:endParaRPr lang="hu-HU"/>
        </a:p>
      </dgm:t>
    </dgm:pt>
    <dgm:pt modelId="{F0022BB2-BF42-46AA-B2D7-F072F871312C}" type="sibTrans" cxnId="{BD2098AC-D4AF-4A11-8A2D-15BD718A6953}">
      <dgm:prSet/>
      <dgm:spPr/>
      <dgm:t>
        <a:bodyPr/>
        <a:lstStyle/>
        <a:p>
          <a:endParaRPr lang="hu-HU"/>
        </a:p>
      </dgm:t>
    </dgm:pt>
    <dgm:pt modelId="{8B5490B2-AC34-4812-B990-E680EBDDFA7E}" type="pres">
      <dgm:prSet presAssocID="{20170450-777F-48B6-A78A-50883CB3FD10}" presName="Name0" presStyleCnt="0">
        <dgm:presLayoutVars>
          <dgm:dir/>
          <dgm:animLvl val="lvl"/>
          <dgm:resizeHandles val="exact"/>
        </dgm:presLayoutVars>
      </dgm:prSet>
      <dgm:spPr/>
    </dgm:pt>
    <dgm:pt modelId="{1A81C100-A5CE-4105-BB9C-165EFEEC811B}" type="pres">
      <dgm:prSet presAssocID="{1435CB72-213D-4060-AC28-4AE48CD66870}" presName="compositeNode" presStyleCnt="0">
        <dgm:presLayoutVars>
          <dgm:bulletEnabled val="1"/>
        </dgm:presLayoutVars>
      </dgm:prSet>
      <dgm:spPr/>
    </dgm:pt>
    <dgm:pt modelId="{5FF626C4-E649-40AB-A17A-A544A2C3D639}" type="pres">
      <dgm:prSet presAssocID="{1435CB72-213D-4060-AC28-4AE48CD66870}" presName="bgRect" presStyleLbl="node1" presStyleIdx="0" presStyleCnt="4"/>
      <dgm:spPr/>
    </dgm:pt>
    <dgm:pt modelId="{C9F88DBC-902F-4D2D-8228-26EC4B9B664A}" type="pres">
      <dgm:prSet presAssocID="{1435CB72-213D-4060-AC28-4AE48CD66870}" presName="parentNode" presStyleLbl="node1" presStyleIdx="0" presStyleCnt="4">
        <dgm:presLayoutVars>
          <dgm:chMax val="0"/>
          <dgm:bulletEnabled val="1"/>
        </dgm:presLayoutVars>
      </dgm:prSet>
      <dgm:spPr/>
    </dgm:pt>
    <dgm:pt modelId="{13AAB0DA-5271-4516-A1CB-C8540FD3FADE}" type="pres">
      <dgm:prSet presAssocID="{1435CB72-213D-4060-AC28-4AE48CD66870}" presName="childNode" presStyleLbl="node1" presStyleIdx="0" presStyleCnt="4">
        <dgm:presLayoutVars>
          <dgm:bulletEnabled val="1"/>
        </dgm:presLayoutVars>
      </dgm:prSet>
      <dgm:spPr/>
    </dgm:pt>
    <dgm:pt modelId="{F8C70630-34CD-4658-B2D2-6F6FAA5A3378}" type="pres">
      <dgm:prSet presAssocID="{72B06A2F-5E98-4DD6-8BDB-B6CBE0AE36FE}" presName="hSp" presStyleCnt="0"/>
      <dgm:spPr/>
    </dgm:pt>
    <dgm:pt modelId="{C03028A1-F701-4B57-B272-8DCC36B57E90}" type="pres">
      <dgm:prSet presAssocID="{72B06A2F-5E98-4DD6-8BDB-B6CBE0AE36FE}" presName="vProcSp" presStyleCnt="0"/>
      <dgm:spPr/>
    </dgm:pt>
    <dgm:pt modelId="{2905972C-1BD8-4D03-8D4D-74077F26BB61}" type="pres">
      <dgm:prSet presAssocID="{72B06A2F-5E98-4DD6-8BDB-B6CBE0AE36FE}" presName="vSp1" presStyleCnt="0"/>
      <dgm:spPr/>
    </dgm:pt>
    <dgm:pt modelId="{F0C4B5A0-1872-4659-A2FE-59A8689CD147}" type="pres">
      <dgm:prSet presAssocID="{72B06A2F-5E98-4DD6-8BDB-B6CBE0AE36FE}" presName="simulatedConn" presStyleLbl="solidFgAcc1" presStyleIdx="0" presStyleCnt="3"/>
      <dgm:spPr>
        <a:solidFill>
          <a:srgbClr val="0E2841"/>
        </a:solidFill>
        <a:ln>
          <a:noFill/>
        </a:ln>
      </dgm:spPr>
    </dgm:pt>
    <dgm:pt modelId="{FEFF1533-CDAB-4629-AB6D-5F4BDF0EE2DA}" type="pres">
      <dgm:prSet presAssocID="{72B06A2F-5E98-4DD6-8BDB-B6CBE0AE36FE}" presName="vSp2" presStyleCnt="0"/>
      <dgm:spPr/>
    </dgm:pt>
    <dgm:pt modelId="{DD5E364A-CEFA-4C81-985F-A1D38F39000B}" type="pres">
      <dgm:prSet presAssocID="{72B06A2F-5E98-4DD6-8BDB-B6CBE0AE36FE}" presName="sibTrans" presStyleCnt="0"/>
      <dgm:spPr/>
    </dgm:pt>
    <dgm:pt modelId="{917FCD11-2021-4F96-95D7-70B1F4F0F5C5}" type="pres">
      <dgm:prSet presAssocID="{960C4C85-EEE7-4136-92CC-C508C7103E1E}" presName="compositeNode" presStyleCnt="0">
        <dgm:presLayoutVars>
          <dgm:bulletEnabled val="1"/>
        </dgm:presLayoutVars>
      </dgm:prSet>
      <dgm:spPr/>
    </dgm:pt>
    <dgm:pt modelId="{8E96A0D5-048C-48F5-BB7B-02DF36151B4E}" type="pres">
      <dgm:prSet presAssocID="{960C4C85-EEE7-4136-92CC-C508C7103E1E}" presName="bgRect" presStyleLbl="node1" presStyleIdx="1" presStyleCnt="4"/>
      <dgm:spPr/>
    </dgm:pt>
    <dgm:pt modelId="{44A30766-D81B-49F7-B940-806ECAA4262C}" type="pres">
      <dgm:prSet presAssocID="{960C4C85-EEE7-4136-92CC-C508C7103E1E}" presName="parentNode" presStyleLbl="node1" presStyleIdx="1" presStyleCnt="4">
        <dgm:presLayoutVars>
          <dgm:chMax val="0"/>
          <dgm:bulletEnabled val="1"/>
        </dgm:presLayoutVars>
      </dgm:prSet>
      <dgm:spPr/>
    </dgm:pt>
    <dgm:pt modelId="{62FB8189-BAB5-435A-B1CD-99FA9C056031}" type="pres">
      <dgm:prSet presAssocID="{960C4C85-EEE7-4136-92CC-C508C7103E1E}" presName="childNode" presStyleLbl="node1" presStyleIdx="1" presStyleCnt="4">
        <dgm:presLayoutVars>
          <dgm:bulletEnabled val="1"/>
        </dgm:presLayoutVars>
      </dgm:prSet>
      <dgm:spPr/>
    </dgm:pt>
    <dgm:pt modelId="{9E10E07C-86C2-40FC-9CE7-B6E09941FEA8}" type="pres">
      <dgm:prSet presAssocID="{F263BD76-AACC-451F-8F6C-368197B33CE7}" presName="hSp" presStyleCnt="0"/>
      <dgm:spPr/>
    </dgm:pt>
    <dgm:pt modelId="{9EABC5D7-B9A6-42C5-B7E6-A2BBCBA94BC8}" type="pres">
      <dgm:prSet presAssocID="{F263BD76-AACC-451F-8F6C-368197B33CE7}" presName="vProcSp" presStyleCnt="0"/>
      <dgm:spPr/>
    </dgm:pt>
    <dgm:pt modelId="{7E0E705D-6414-4A76-93FD-C82CC2C8748A}" type="pres">
      <dgm:prSet presAssocID="{F263BD76-AACC-451F-8F6C-368197B33CE7}" presName="vSp1" presStyleCnt="0"/>
      <dgm:spPr/>
    </dgm:pt>
    <dgm:pt modelId="{951045AC-EB95-44A1-80A1-844077F949AE}" type="pres">
      <dgm:prSet presAssocID="{F263BD76-AACC-451F-8F6C-368197B33CE7}" presName="simulatedConn" presStyleLbl="solidFgAcc1" presStyleIdx="1" presStyleCnt="3"/>
      <dgm:spPr>
        <a:solidFill>
          <a:srgbClr val="0E2841"/>
        </a:solidFill>
        <a:ln>
          <a:noFill/>
        </a:ln>
      </dgm:spPr>
    </dgm:pt>
    <dgm:pt modelId="{F4B017AC-7CB0-4CB0-B792-4C6431583DD7}" type="pres">
      <dgm:prSet presAssocID="{F263BD76-AACC-451F-8F6C-368197B33CE7}" presName="vSp2" presStyleCnt="0"/>
      <dgm:spPr/>
    </dgm:pt>
    <dgm:pt modelId="{18551819-5C36-45E8-97AC-BE900C358583}" type="pres">
      <dgm:prSet presAssocID="{F263BD76-AACC-451F-8F6C-368197B33CE7}" presName="sibTrans" presStyleCnt="0"/>
      <dgm:spPr/>
    </dgm:pt>
    <dgm:pt modelId="{4CB52213-2CA4-40DE-9667-69FDE63F65BE}" type="pres">
      <dgm:prSet presAssocID="{235C289B-82D7-4056-9D8B-E2C99C45377B}" presName="compositeNode" presStyleCnt="0">
        <dgm:presLayoutVars>
          <dgm:bulletEnabled val="1"/>
        </dgm:presLayoutVars>
      </dgm:prSet>
      <dgm:spPr/>
    </dgm:pt>
    <dgm:pt modelId="{1E86196E-A84E-4BC3-B262-A9973B5A1D08}" type="pres">
      <dgm:prSet presAssocID="{235C289B-82D7-4056-9D8B-E2C99C45377B}" presName="bgRect" presStyleLbl="node1" presStyleIdx="2" presStyleCnt="4"/>
      <dgm:spPr/>
    </dgm:pt>
    <dgm:pt modelId="{EA7471F0-DF24-4823-8D7C-26A5BE9E8C75}" type="pres">
      <dgm:prSet presAssocID="{235C289B-82D7-4056-9D8B-E2C99C45377B}" presName="parentNode" presStyleLbl="node1" presStyleIdx="2" presStyleCnt="4">
        <dgm:presLayoutVars>
          <dgm:chMax val="0"/>
          <dgm:bulletEnabled val="1"/>
        </dgm:presLayoutVars>
      </dgm:prSet>
      <dgm:spPr/>
    </dgm:pt>
    <dgm:pt modelId="{11CE848B-E5DA-4DD8-8431-A63E9E7144CE}" type="pres">
      <dgm:prSet presAssocID="{235C289B-82D7-4056-9D8B-E2C99C45377B}" presName="childNode" presStyleLbl="node1" presStyleIdx="2" presStyleCnt="4">
        <dgm:presLayoutVars>
          <dgm:bulletEnabled val="1"/>
        </dgm:presLayoutVars>
      </dgm:prSet>
      <dgm:spPr/>
    </dgm:pt>
    <dgm:pt modelId="{005DD35A-933C-402C-8B86-4408E4C932E2}" type="pres">
      <dgm:prSet presAssocID="{8BACDAD8-15B1-48C9-A793-BA904D4D07A8}" presName="hSp" presStyleCnt="0"/>
      <dgm:spPr/>
    </dgm:pt>
    <dgm:pt modelId="{E28B81BC-BA81-4416-BAAF-1684FB6CD669}" type="pres">
      <dgm:prSet presAssocID="{8BACDAD8-15B1-48C9-A793-BA904D4D07A8}" presName="vProcSp" presStyleCnt="0"/>
      <dgm:spPr/>
    </dgm:pt>
    <dgm:pt modelId="{E4B999AB-FD8B-488B-A1B6-A85491F6C3E9}" type="pres">
      <dgm:prSet presAssocID="{8BACDAD8-15B1-48C9-A793-BA904D4D07A8}" presName="vSp1" presStyleCnt="0"/>
      <dgm:spPr/>
    </dgm:pt>
    <dgm:pt modelId="{34ADECC8-8F03-4718-B929-7385E41BE2F5}" type="pres">
      <dgm:prSet presAssocID="{8BACDAD8-15B1-48C9-A793-BA904D4D07A8}" presName="simulatedConn" presStyleLbl="solidFgAcc1" presStyleIdx="2" presStyleCnt="3"/>
      <dgm:spPr>
        <a:solidFill>
          <a:srgbClr val="0E2841"/>
        </a:solidFill>
        <a:ln>
          <a:noFill/>
        </a:ln>
      </dgm:spPr>
    </dgm:pt>
    <dgm:pt modelId="{EBA3B78B-0696-4D16-B483-618DA7BD84D3}" type="pres">
      <dgm:prSet presAssocID="{8BACDAD8-15B1-48C9-A793-BA904D4D07A8}" presName="vSp2" presStyleCnt="0"/>
      <dgm:spPr/>
    </dgm:pt>
    <dgm:pt modelId="{3FAEFAB4-8556-473B-A9F2-51D7786D1E16}" type="pres">
      <dgm:prSet presAssocID="{8BACDAD8-15B1-48C9-A793-BA904D4D07A8}" presName="sibTrans" presStyleCnt="0"/>
      <dgm:spPr/>
    </dgm:pt>
    <dgm:pt modelId="{2912B954-581F-4B80-93A1-102C5F3631FF}" type="pres">
      <dgm:prSet presAssocID="{C5D84651-326A-4FF6-8C32-6A32B47FF5C8}" presName="compositeNode" presStyleCnt="0">
        <dgm:presLayoutVars>
          <dgm:bulletEnabled val="1"/>
        </dgm:presLayoutVars>
      </dgm:prSet>
      <dgm:spPr/>
    </dgm:pt>
    <dgm:pt modelId="{749CE601-66C8-4C89-B744-529312C60B63}" type="pres">
      <dgm:prSet presAssocID="{C5D84651-326A-4FF6-8C32-6A32B47FF5C8}" presName="bgRect" presStyleLbl="node1" presStyleIdx="3" presStyleCnt="4"/>
      <dgm:spPr/>
    </dgm:pt>
    <dgm:pt modelId="{E270624D-8A4D-4B2E-9202-F0B592F16087}" type="pres">
      <dgm:prSet presAssocID="{C5D84651-326A-4FF6-8C32-6A32B47FF5C8}" presName="parentNode" presStyleLbl="node1" presStyleIdx="3" presStyleCnt="4">
        <dgm:presLayoutVars>
          <dgm:chMax val="0"/>
          <dgm:bulletEnabled val="1"/>
        </dgm:presLayoutVars>
      </dgm:prSet>
      <dgm:spPr/>
    </dgm:pt>
    <dgm:pt modelId="{B6D9A24A-F030-481C-B914-C4AAC7DD2024}" type="pres">
      <dgm:prSet presAssocID="{C5D84651-326A-4FF6-8C32-6A32B47FF5C8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5A685A11-2810-4351-A37B-F1817505ED3F}" type="presOf" srcId="{960C4C85-EEE7-4136-92CC-C508C7103E1E}" destId="{44A30766-D81B-49F7-B940-806ECAA4262C}" srcOrd="1" destOrd="0" presId="urn:microsoft.com/office/officeart/2005/8/layout/hProcess7"/>
    <dgm:cxn modelId="{5A1D1D25-68D4-4CFE-9343-F8085714FCFD}" srcId="{20170450-777F-48B6-A78A-50883CB3FD10}" destId="{960C4C85-EEE7-4136-92CC-C508C7103E1E}" srcOrd="1" destOrd="0" parTransId="{D41536B2-A04B-4AF0-8DDC-E5A75B87562C}" sibTransId="{F263BD76-AACC-451F-8F6C-368197B33CE7}"/>
    <dgm:cxn modelId="{6757952A-05C2-4B60-BEB3-B8141D7446A3}" srcId="{235C289B-82D7-4056-9D8B-E2C99C45377B}" destId="{7909566B-7949-4751-BA0E-FA7B2D8C5E07}" srcOrd="2" destOrd="0" parTransId="{4AF0303B-0E68-49CB-90DA-583B33728CE1}" sibTransId="{771DA868-3F7D-4681-8C48-906A84032C4A}"/>
    <dgm:cxn modelId="{5D3A9038-B17D-4103-86FA-BB726895D06B}" type="presOf" srcId="{1435CB72-213D-4060-AC28-4AE48CD66870}" destId="{5FF626C4-E649-40AB-A17A-A544A2C3D639}" srcOrd="0" destOrd="0" presId="urn:microsoft.com/office/officeart/2005/8/layout/hProcess7"/>
    <dgm:cxn modelId="{71EDC438-E979-4F32-94A0-DBFD59A99D8B}" srcId="{235C289B-82D7-4056-9D8B-E2C99C45377B}" destId="{D25ED44A-741D-4463-9C2F-FC05E1965C2F}" srcOrd="1" destOrd="0" parTransId="{4B09A298-36CC-486B-91AB-1BBAE2AF4F6A}" sibTransId="{84E87C6F-0C36-4148-B8F8-0D903328BEB5}"/>
    <dgm:cxn modelId="{2B17285D-AB20-4C06-9650-04E4D2A7BB31}" type="presOf" srcId="{D405AD82-A67F-4B66-AD7B-84F63035D197}" destId="{B6D9A24A-F030-481C-B914-C4AAC7DD2024}" srcOrd="0" destOrd="0" presId="urn:microsoft.com/office/officeart/2005/8/layout/hProcess7"/>
    <dgm:cxn modelId="{4B31A063-57C3-4374-938C-64A571EE8F5F}" type="presOf" srcId="{7909566B-7949-4751-BA0E-FA7B2D8C5E07}" destId="{11CE848B-E5DA-4DD8-8431-A63E9E7144CE}" srcOrd="0" destOrd="2" presId="urn:microsoft.com/office/officeart/2005/8/layout/hProcess7"/>
    <dgm:cxn modelId="{4C98F173-E253-4287-8FB5-156D7301F2E5}" type="presOf" srcId="{B862AF03-DF7F-4E04-BD55-A6F719B9F3C6}" destId="{11CE848B-E5DA-4DD8-8431-A63E9E7144CE}" srcOrd="0" destOrd="0" presId="urn:microsoft.com/office/officeart/2005/8/layout/hProcess7"/>
    <dgm:cxn modelId="{4C98A374-E75D-4554-8C93-DFFD8FF56305}" type="presOf" srcId="{3B431371-EDC6-47C7-A5F3-A08A820DE283}" destId="{62FB8189-BAB5-435A-B1CD-99FA9C056031}" srcOrd="0" destOrd="0" presId="urn:microsoft.com/office/officeart/2005/8/layout/hProcess7"/>
    <dgm:cxn modelId="{78EC9457-DEEE-42E5-9501-66E03A4E1643}" type="presOf" srcId="{960C4C85-EEE7-4136-92CC-C508C7103E1E}" destId="{8E96A0D5-048C-48F5-BB7B-02DF36151B4E}" srcOrd="0" destOrd="0" presId="urn:microsoft.com/office/officeart/2005/8/layout/hProcess7"/>
    <dgm:cxn modelId="{3046D97C-FB01-454F-BF51-C44462247710}" type="presOf" srcId="{C5D84651-326A-4FF6-8C32-6A32B47FF5C8}" destId="{E270624D-8A4D-4B2E-9202-F0B592F16087}" srcOrd="1" destOrd="0" presId="urn:microsoft.com/office/officeart/2005/8/layout/hProcess7"/>
    <dgm:cxn modelId="{0514997F-36BB-4EC5-95A3-8618A8FB6B5C}" type="presOf" srcId="{1435CB72-213D-4060-AC28-4AE48CD66870}" destId="{C9F88DBC-902F-4D2D-8228-26EC4B9B664A}" srcOrd="1" destOrd="0" presId="urn:microsoft.com/office/officeart/2005/8/layout/hProcess7"/>
    <dgm:cxn modelId="{C6E55094-3BB4-41F8-9AE2-8413ABD2465D}" srcId="{20170450-777F-48B6-A78A-50883CB3FD10}" destId="{C5D84651-326A-4FF6-8C32-6A32B47FF5C8}" srcOrd="3" destOrd="0" parTransId="{B071CF8D-92EF-4478-B18C-E0CB6F0FA818}" sibTransId="{FF1C86D9-6465-4351-AC3E-E8BD0A1B568B}"/>
    <dgm:cxn modelId="{4F0BA0A2-7C52-4971-A090-91999FBF2806}" type="presOf" srcId="{235C289B-82D7-4056-9D8B-E2C99C45377B}" destId="{EA7471F0-DF24-4823-8D7C-26A5BE9E8C75}" srcOrd="1" destOrd="0" presId="urn:microsoft.com/office/officeart/2005/8/layout/hProcess7"/>
    <dgm:cxn modelId="{E79313A6-8B1E-4B36-ADCC-536CA3F7F8D0}" srcId="{235C289B-82D7-4056-9D8B-E2C99C45377B}" destId="{B862AF03-DF7F-4E04-BD55-A6F719B9F3C6}" srcOrd="0" destOrd="0" parTransId="{C26E684E-20C1-44BE-A48F-7B4D68061CA6}" sibTransId="{56F70DC1-ED5E-454B-A59A-84632F157436}"/>
    <dgm:cxn modelId="{BD2098AC-D4AF-4A11-8A2D-15BD718A6953}" srcId="{C5D84651-326A-4FF6-8C32-6A32B47FF5C8}" destId="{D405AD82-A67F-4B66-AD7B-84F63035D197}" srcOrd="0" destOrd="0" parTransId="{CF674109-75DA-4D3A-8A63-A4BED747A1BE}" sibTransId="{F0022BB2-BF42-46AA-B2D7-F072F871312C}"/>
    <dgm:cxn modelId="{44F367B1-3323-49D9-BF35-8D5BCED0B1BD}" type="presOf" srcId="{C5D84651-326A-4FF6-8C32-6A32B47FF5C8}" destId="{749CE601-66C8-4C89-B744-529312C60B63}" srcOrd="0" destOrd="0" presId="urn:microsoft.com/office/officeart/2005/8/layout/hProcess7"/>
    <dgm:cxn modelId="{969D14B4-AE36-4C5B-8A2A-913730810297}" srcId="{1435CB72-213D-4060-AC28-4AE48CD66870}" destId="{38CF7A68-7BA6-4815-9385-DD5CB60FFBC6}" srcOrd="0" destOrd="0" parTransId="{C7C14CBD-9A1A-4327-80DA-FD90A9B8F49B}" sibTransId="{6858900D-414F-40FE-8FFE-20EA0FF8CC78}"/>
    <dgm:cxn modelId="{F1F8E6BE-B8D8-4E6C-9B7B-10DCC0C04675}" srcId="{20170450-777F-48B6-A78A-50883CB3FD10}" destId="{1435CB72-213D-4060-AC28-4AE48CD66870}" srcOrd="0" destOrd="0" parTransId="{E9D3112B-22F7-4407-8D7F-D4858119C66C}" sibTransId="{72B06A2F-5E98-4DD6-8BDB-B6CBE0AE36FE}"/>
    <dgm:cxn modelId="{472C31CA-D1AF-4E7F-94BF-5C567435D78B}" type="presOf" srcId="{20170450-777F-48B6-A78A-50883CB3FD10}" destId="{8B5490B2-AC34-4812-B990-E680EBDDFA7E}" srcOrd="0" destOrd="0" presId="urn:microsoft.com/office/officeart/2005/8/layout/hProcess7"/>
    <dgm:cxn modelId="{BE9279D6-C900-4864-BBAB-FA8866F2A9BB}" type="presOf" srcId="{D25ED44A-741D-4463-9C2F-FC05E1965C2F}" destId="{11CE848B-E5DA-4DD8-8431-A63E9E7144CE}" srcOrd="0" destOrd="1" presId="urn:microsoft.com/office/officeart/2005/8/layout/hProcess7"/>
    <dgm:cxn modelId="{533DCCDE-F1B5-43A1-8571-DBBD79AAA413}" type="presOf" srcId="{38CF7A68-7BA6-4815-9385-DD5CB60FFBC6}" destId="{13AAB0DA-5271-4516-A1CB-C8540FD3FADE}" srcOrd="0" destOrd="0" presId="urn:microsoft.com/office/officeart/2005/8/layout/hProcess7"/>
    <dgm:cxn modelId="{DF005FE2-F993-451A-BBEB-6934A44F33AA}" type="presOf" srcId="{235C289B-82D7-4056-9D8B-E2C99C45377B}" destId="{1E86196E-A84E-4BC3-B262-A9973B5A1D08}" srcOrd="0" destOrd="0" presId="urn:microsoft.com/office/officeart/2005/8/layout/hProcess7"/>
    <dgm:cxn modelId="{7FBD37E6-3C32-431F-A7F7-C54607889D68}" srcId="{960C4C85-EEE7-4136-92CC-C508C7103E1E}" destId="{3B431371-EDC6-47C7-A5F3-A08A820DE283}" srcOrd="0" destOrd="0" parTransId="{AE16D6FF-C91C-4C89-AA34-0F411443BE6A}" sibTransId="{7318567B-E098-4199-9F29-78E5C5B97C73}"/>
    <dgm:cxn modelId="{CC6A9AF6-6292-478D-80CB-15BF72F4FC0F}" srcId="{20170450-777F-48B6-A78A-50883CB3FD10}" destId="{235C289B-82D7-4056-9D8B-E2C99C45377B}" srcOrd="2" destOrd="0" parTransId="{183DA9C4-BF9A-4C0B-BC1B-4429361898CA}" sibTransId="{8BACDAD8-15B1-48C9-A793-BA904D4D07A8}"/>
    <dgm:cxn modelId="{CF87C4B5-047D-4FE7-8A0F-876E2A5F52EC}" type="presParOf" srcId="{8B5490B2-AC34-4812-B990-E680EBDDFA7E}" destId="{1A81C100-A5CE-4105-BB9C-165EFEEC811B}" srcOrd="0" destOrd="0" presId="urn:microsoft.com/office/officeart/2005/8/layout/hProcess7"/>
    <dgm:cxn modelId="{91BA012C-C462-4994-B5EE-B8D607331B80}" type="presParOf" srcId="{1A81C100-A5CE-4105-BB9C-165EFEEC811B}" destId="{5FF626C4-E649-40AB-A17A-A544A2C3D639}" srcOrd="0" destOrd="0" presId="urn:microsoft.com/office/officeart/2005/8/layout/hProcess7"/>
    <dgm:cxn modelId="{BECA6D65-F8EF-4BA1-A434-57E18AB29FF3}" type="presParOf" srcId="{1A81C100-A5CE-4105-BB9C-165EFEEC811B}" destId="{C9F88DBC-902F-4D2D-8228-26EC4B9B664A}" srcOrd="1" destOrd="0" presId="urn:microsoft.com/office/officeart/2005/8/layout/hProcess7"/>
    <dgm:cxn modelId="{9564AD29-9299-4273-AD3F-CB42DC29C616}" type="presParOf" srcId="{1A81C100-A5CE-4105-BB9C-165EFEEC811B}" destId="{13AAB0DA-5271-4516-A1CB-C8540FD3FADE}" srcOrd="2" destOrd="0" presId="urn:microsoft.com/office/officeart/2005/8/layout/hProcess7"/>
    <dgm:cxn modelId="{30E570A1-6ABD-4758-9665-39EA22810DE8}" type="presParOf" srcId="{8B5490B2-AC34-4812-B990-E680EBDDFA7E}" destId="{F8C70630-34CD-4658-B2D2-6F6FAA5A3378}" srcOrd="1" destOrd="0" presId="urn:microsoft.com/office/officeart/2005/8/layout/hProcess7"/>
    <dgm:cxn modelId="{38AC9F5E-F7A1-4BAF-94E6-03DD2BB5D70E}" type="presParOf" srcId="{8B5490B2-AC34-4812-B990-E680EBDDFA7E}" destId="{C03028A1-F701-4B57-B272-8DCC36B57E90}" srcOrd="2" destOrd="0" presId="urn:microsoft.com/office/officeart/2005/8/layout/hProcess7"/>
    <dgm:cxn modelId="{BDFA94B9-4470-45A9-ABC8-55E6ED2B8C6D}" type="presParOf" srcId="{C03028A1-F701-4B57-B272-8DCC36B57E90}" destId="{2905972C-1BD8-4D03-8D4D-74077F26BB61}" srcOrd="0" destOrd="0" presId="urn:microsoft.com/office/officeart/2005/8/layout/hProcess7"/>
    <dgm:cxn modelId="{3C7C2798-1AA8-48E2-A45A-46E5266F2FC0}" type="presParOf" srcId="{C03028A1-F701-4B57-B272-8DCC36B57E90}" destId="{F0C4B5A0-1872-4659-A2FE-59A8689CD147}" srcOrd="1" destOrd="0" presId="urn:microsoft.com/office/officeart/2005/8/layout/hProcess7"/>
    <dgm:cxn modelId="{DF977FC0-72D4-4B0D-B6D2-479401C7AD30}" type="presParOf" srcId="{C03028A1-F701-4B57-B272-8DCC36B57E90}" destId="{FEFF1533-CDAB-4629-AB6D-5F4BDF0EE2DA}" srcOrd="2" destOrd="0" presId="urn:microsoft.com/office/officeart/2005/8/layout/hProcess7"/>
    <dgm:cxn modelId="{DBEC40CC-4780-4C7A-8A01-9D0FBCE1707D}" type="presParOf" srcId="{8B5490B2-AC34-4812-B990-E680EBDDFA7E}" destId="{DD5E364A-CEFA-4C81-985F-A1D38F39000B}" srcOrd="3" destOrd="0" presId="urn:microsoft.com/office/officeart/2005/8/layout/hProcess7"/>
    <dgm:cxn modelId="{55A35387-2C76-4602-9B62-5A749AD6D33D}" type="presParOf" srcId="{8B5490B2-AC34-4812-B990-E680EBDDFA7E}" destId="{917FCD11-2021-4F96-95D7-70B1F4F0F5C5}" srcOrd="4" destOrd="0" presId="urn:microsoft.com/office/officeart/2005/8/layout/hProcess7"/>
    <dgm:cxn modelId="{854C5E03-5E3B-4685-B014-913E729F561F}" type="presParOf" srcId="{917FCD11-2021-4F96-95D7-70B1F4F0F5C5}" destId="{8E96A0D5-048C-48F5-BB7B-02DF36151B4E}" srcOrd="0" destOrd="0" presId="urn:microsoft.com/office/officeart/2005/8/layout/hProcess7"/>
    <dgm:cxn modelId="{ADE6A7BF-322E-4B1A-80DB-BC196F42BBAB}" type="presParOf" srcId="{917FCD11-2021-4F96-95D7-70B1F4F0F5C5}" destId="{44A30766-D81B-49F7-B940-806ECAA4262C}" srcOrd="1" destOrd="0" presId="urn:microsoft.com/office/officeart/2005/8/layout/hProcess7"/>
    <dgm:cxn modelId="{8CE427FA-D8FC-437F-8F10-6F6ACB4BADE7}" type="presParOf" srcId="{917FCD11-2021-4F96-95D7-70B1F4F0F5C5}" destId="{62FB8189-BAB5-435A-B1CD-99FA9C056031}" srcOrd="2" destOrd="0" presId="urn:microsoft.com/office/officeart/2005/8/layout/hProcess7"/>
    <dgm:cxn modelId="{924BD9A0-9C64-4272-BFE7-BA7124268A3E}" type="presParOf" srcId="{8B5490B2-AC34-4812-B990-E680EBDDFA7E}" destId="{9E10E07C-86C2-40FC-9CE7-B6E09941FEA8}" srcOrd="5" destOrd="0" presId="urn:microsoft.com/office/officeart/2005/8/layout/hProcess7"/>
    <dgm:cxn modelId="{3DC8CD27-26BB-48DA-8DD3-999850CD0C6C}" type="presParOf" srcId="{8B5490B2-AC34-4812-B990-E680EBDDFA7E}" destId="{9EABC5D7-B9A6-42C5-B7E6-A2BBCBA94BC8}" srcOrd="6" destOrd="0" presId="urn:microsoft.com/office/officeart/2005/8/layout/hProcess7"/>
    <dgm:cxn modelId="{A2062B7C-E0A6-4F2A-812C-4BDE791F334C}" type="presParOf" srcId="{9EABC5D7-B9A6-42C5-B7E6-A2BBCBA94BC8}" destId="{7E0E705D-6414-4A76-93FD-C82CC2C8748A}" srcOrd="0" destOrd="0" presId="urn:microsoft.com/office/officeart/2005/8/layout/hProcess7"/>
    <dgm:cxn modelId="{CD77B7F3-C06B-41FF-8435-042CEF638A96}" type="presParOf" srcId="{9EABC5D7-B9A6-42C5-B7E6-A2BBCBA94BC8}" destId="{951045AC-EB95-44A1-80A1-844077F949AE}" srcOrd="1" destOrd="0" presId="urn:microsoft.com/office/officeart/2005/8/layout/hProcess7"/>
    <dgm:cxn modelId="{DFE2BF08-70C2-455E-A7AC-50F4280DF11C}" type="presParOf" srcId="{9EABC5D7-B9A6-42C5-B7E6-A2BBCBA94BC8}" destId="{F4B017AC-7CB0-4CB0-B792-4C6431583DD7}" srcOrd="2" destOrd="0" presId="urn:microsoft.com/office/officeart/2005/8/layout/hProcess7"/>
    <dgm:cxn modelId="{C5008765-443E-4102-AAF9-3E8A19C71D2E}" type="presParOf" srcId="{8B5490B2-AC34-4812-B990-E680EBDDFA7E}" destId="{18551819-5C36-45E8-97AC-BE900C358583}" srcOrd="7" destOrd="0" presId="urn:microsoft.com/office/officeart/2005/8/layout/hProcess7"/>
    <dgm:cxn modelId="{F9B59113-397D-47BD-95AE-94ED8C2FBCF9}" type="presParOf" srcId="{8B5490B2-AC34-4812-B990-E680EBDDFA7E}" destId="{4CB52213-2CA4-40DE-9667-69FDE63F65BE}" srcOrd="8" destOrd="0" presId="urn:microsoft.com/office/officeart/2005/8/layout/hProcess7"/>
    <dgm:cxn modelId="{CD7B5780-FFF2-4DB4-ACDA-6B9A65BCB670}" type="presParOf" srcId="{4CB52213-2CA4-40DE-9667-69FDE63F65BE}" destId="{1E86196E-A84E-4BC3-B262-A9973B5A1D08}" srcOrd="0" destOrd="0" presId="urn:microsoft.com/office/officeart/2005/8/layout/hProcess7"/>
    <dgm:cxn modelId="{5608270E-1FB7-464A-B39A-E47FCCF8EB76}" type="presParOf" srcId="{4CB52213-2CA4-40DE-9667-69FDE63F65BE}" destId="{EA7471F0-DF24-4823-8D7C-26A5BE9E8C75}" srcOrd="1" destOrd="0" presId="urn:microsoft.com/office/officeart/2005/8/layout/hProcess7"/>
    <dgm:cxn modelId="{D42EBC78-CF0E-43CC-9F1A-458805BFA4C7}" type="presParOf" srcId="{4CB52213-2CA4-40DE-9667-69FDE63F65BE}" destId="{11CE848B-E5DA-4DD8-8431-A63E9E7144CE}" srcOrd="2" destOrd="0" presId="urn:microsoft.com/office/officeart/2005/8/layout/hProcess7"/>
    <dgm:cxn modelId="{CCBAE316-1680-44B7-8705-970E95802420}" type="presParOf" srcId="{8B5490B2-AC34-4812-B990-E680EBDDFA7E}" destId="{005DD35A-933C-402C-8B86-4408E4C932E2}" srcOrd="9" destOrd="0" presId="urn:microsoft.com/office/officeart/2005/8/layout/hProcess7"/>
    <dgm:cxn modelId="{D974603D-794B-4E66-8BC4-222612C8EE67}" type="presParOf" srcId="{8B5490B2-AC34-4812-B990-E680EBDDFA7E}" destId="{E28B81BC-BA81-4416-BAAF-1684FB6CD669}" srcOrd="10" destOrd="0" presId="urn:microsoft.com/office/officeart/2005/8/layout/hProcess7"/>
    <dgm:cxn modelId="{56531EC7-ACBD-4526-BEB0-ECB875CC1323}" type="presParOf" srcId="{E28B81BC-BA81-4416-BAAF-1684FB6CD669}" destId="{E4B999AB-FD8B-488B-A1B6-A85491F6C3E9}" srcOrd="0" destOrd="0" presId="urn:microsoft.com/office/officeart/2005/8/layout/hProcess7"/>
    <dgm:cxn modelId="{0C191E47-B042-4019-BD98-57B079BDE85E}" type="presParOf" srcId="{E28B81BC-BA81-4416-BAAF-1684FB6CD669}" destId="{34ADECC8-8F03-4718-B929-7385E41BE2F5}" srcOrd="1" destOrd="0" presId="urn:microsoft.com/office/officeart/2005/8/layout/hProcess7"/>
    <dgm:cxn modelId="{2FC9C959-646C-494B-A53E-557A4F89C733}" type="presParOf" srcId="{E28B81BC-BA81-4416-BAAF-1684FB6CD669}" destId="{EBA3B78B-0696-4D16-B483-618DA7BD84D3}" srcOrd="2" destOrd="0" presId="urn:microsoft.com/office/officeart/2005/8/layout/hProcess7"/>
    <dgm:cxn modelId="{67D85ABE-88B8-4CAF-8C74-1CE63BA2443F}" type="presParOf" srcId="{8B5490B2-AC34-4812-B990-E680EBDDFA7E}" destId="{3FAEFAB4-8556-473B-A9F2-51D7786D1E16}" srcOrd="11" destOrd="0" presId="urn:microsoft.com/office/officeart/2005/8/layout/hProcess7"/>
    <dgm:cxn modelId="{EC58798E-032A-4A5A-8776-C4AF530D7356}" type="presParOf" srcId="{8B5490B2-AC34-4812-B990-E680EBDDFA7E}" destId="{2912B954-581F-4B80-93A1-102C5F3631FF}" srcOrd="12" destOrd="0" presId="urn:microsoft.com/office/officeart/2005/8/layout/hProcess7"/>
    <dgm:cxn modelId="{BB94CAB4-D70C-4904-8A08-DCF6C3E723C0}" type="presParOf" srcId="{2912B954-581F-4B80-93A1-102C5F3631FF}" destId="{749CE601-66C8-4C89-B744-529312C60B63}" srcOrd="0" destOrd="0" presId="urn:microsoft.com/office/officeart/2005/8/layout/hProcess7"/>
    <dgm:cxn modelId="{0787EDE5-496F-4CB0-AEA0-28A8FF1E5F95}" type="presParOf" srcId="{2912B954-581F-4B80-93A1-102C5F3631FF}" destId="{E270624D-8A4D-4B2E-9202-F0B592F16087}" srcOrd="1" destOrd="0" presId="urn:microsoft.com/office/officeart/2005/8/layout/hProcess7"/>
    <dgm:cxn modelId="{18992DD0-04E6-4F33-9ED2-E4EC389BA068}" type="presParOf" srcId="{2912B954-581F-4B80-93A1-102C5F3631FF}" destId="{B6D9A24A-F030-481C-B914-C4AAC7DD2024}" srcOrd="2" destOrd="0" presId="urn:microsoft.com/office/officeart/2005/8/layout/hProcess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A50ED80-461B-4E51-BCF4-BBD8CE1C0FF6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D87E4BCC-7BDF-4BC1-AFD5-90B91796EF07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20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Weekly </a:t>
          </a:r>
          <a:br>
            <a:rPr lang="en-GB" sz="20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</a:br>
          <a:r>
            <a:rPr lang="en-GB" sz="20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delays update</a:t>
          </a:r>
          <a:endParaRPr lang="hu-HU" sz="20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gm:t>
    </dgm:pt>
    <dgm:pt modelId="{B400370A-DA25-479A-A4B2-28F0462B4AE7}" type="parTrans" cxnId="{CE3CED8A-F215-4EEC-AE95-798C351DFEF4}">
      <dgm:prSet/>
      <dgm:spPr/>
      <dgm:t>
        <a:bodyPr/>
        <a:lstStyle/>
        <a:p>
          <a:endParaRPr lang="hu-HU"/>
        </a:p>
      </dgm:t>
    </dgm:pt>
    <dgm:pt modelId="{821211B2-6C9C-4B65-971B-65E42CE4D1BE}" type="sibTrans" cxnId="{CE3CED8A-F215-4EEC-AE95-798C351DFEF4}">
      <dgm:prSet/>
      <dgm:spPr/>
      <dgm:t>
        <a:bodyPr/>
        <a:lstStyle/>
        <a:p>
          <a:endParaRPr lang="hu-HU"/>
        </a:p>
      </dgm:t>
    </dgm:pt>
    <dgm:pt modelId="{37AC5612-4EC0-42A0-945F-65CA9BE076DF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Unified</a:t>
          </a:r>
          <a:r>
            <a:rPr lang="en-GB" sz="1300" kern="1200" dirty="0"/>
            <a:t> </a:t>
          </a:r>
          <a:br>
            <a:rPr lang="en-GB" sz="1300" kern="1200" dirty="0"/>
          </a:b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view</a:t>
          </a:r>
          <a:r>
            <a:rPr lang="en-GB" sz="1300" kern="1200" dirty="0"/>
            <a:t> </a:t>
          </a: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update</a:t>
          </a:r>
          <a:endParaRPr lang="hu-HU" sz="2000" kern="1200" cap="all" baseline="0" dirty="0">
            <a:solidFill>
              <a:prstClr val="black"/>
            </a:solidFill>
            <a:latin typeface="Poppins Black" panose="00000A00000000000000" pitchFamily="2" charset="0"/>
            <a:ea typeface="+mn-ea"/>
            <a:cs typeface="Poppins Black" panose="00000A00000000000000" pitchFamily="2" charset="0"/>
          </a:endParaRPr>
        </a:p>
      </dgm:t>
    </dgm:pt>
    <dgm:pt modelId="{E01887FF-C08B-4B29-B940-1D9529038737}" type="parTrans" cxnId="{0CF57BF7-EDB7-49DE-A47F-4D1C924C073D}">
      <dgm:prSet/>
      <dgm:spPr/>
      <dgm:t>
        <a:bodyPr/>
        <a:lstStyle/>
        <a:p>
          <a:endParaRPr lang="hu-HU"/>
        </a:p>
      </dgm:t>
    </dgm:pt>
    <dgm:pt modelId="{5897E09E-AABB-45DD-AC60-2C9B359F5510}" type="sibTrans" cxnId="{0CF57BF7-EDB7-49DE-A47F-4D1C924C073D}">
      <dgm:prSet/>
      <dgm:spPr/>
      <dgm:t>
        <a:bodyPr/>
        <a:lstStyle/>
        <a:p>
          <a:endParaRPr lang="hu-HU"/>
        </a:p>
      </dgm:t>
    </dgm:pt>
    <dgm:pt modelId="{14871B6D-9096-4C03-9C7F-30CFF9220040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Creates extreme weather flags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465FD883-A9BE-4737-87EA-2862981E8DE6}" type="parTrans" cxnId="{16FC3670-C279-4468-9BF3-2CACCFBA51DA}">
      <dgm:prSet/>
      <dgm:spPr/>
      <dgm:t>
        <a:bodyPr/>
        <a:lstStyle/>
        <a:p>
          <a:endParaRPr lang="hu-HU"/>
        </a:p>
      </dgm:t>
    </dgm:pt>
    <dgm:pt modelId="{C79E6B8E-3B6C-4AD1-9F75-36CB5188BC79}" type="sibTrans" cxnId="{16FC3670-C279-4468-9BF3-2CACCFBA51DA}">
      <dgm:prSet/>
      <dgm:spPr/>
      <dgm:t>
        <a:bodyPr/>
        <a:lstStyle/>
        <a:p>
          <a:endParaRPr lang="hu-HU"/>
        </a:p>
      </dgm:t>
    </dgm:pt>
    <dgm:pt modelId="{55EA5AFA-1CC1-4F04-AA23-AAA2AE60A1A2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Weekly</a:t>
          </a:r>
          <a:r>
            <a:rPr lang="en-GB" sz="1300" kern="1200" dirty="0"/>
            <a:t> </a:t>
          </a:r>
          <a:br>
            <a:rPr lang="en-GB" sz="1300" kern="1200" dirty="0"/>
          </a:b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weather</a:t>
          </a:r>
          <a:r>
            <a:rPr lang="en-GB" sz="1300" kern="1200" dirty="0"/>
            <a:t> </a:t>
          </a: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update</a:t>
          </a:r>
          <a:endParaRPr lang="hu-HU" sz="2000" kern="1200" cap="all" baseline="0" dirty="0">
            <a:solidFill>
              <a:prstClr val="black"/>
            </a:solidFill>
            <a:latin typeface="Poppins Black" panose="00000A00000000000000" pitchFamily="2" charset="0"/>
            <a:ea typeface="+mn-ea"/>
            <a:cs typeface="Poppins Black" panose="00000A00000000000000" pitchFamily="2" charset="0"/>
          </a:endParaRPr>
        </a:p>
      </dgm:t>
    </dgm:pt>
    <dgm:pt modelId="{5ED2E80A-74EE-4101-8664-137FD0DEA122}" type="parTrans" cxnId="{9078F5E0-B04E-4970-B1FD-C799052C6DB2}">
      <dgm:prSet/>
      <dgm:spPr/>
      <dgm:t>
        <a:bodyPr/>
        <a:lstStyle/>
        <a:p>
          <a:endParaRPr lang="hu-HU"/>
        </a:p>
      </dgm:t>
    </dgm:pt>
    <dgm:pt modelId="{5956FE3A-8B4D-45DE-BACA-A2D2EF493E46}" type="sibTrans" cxnId="{9078F5E0-B04E-4970-B1FD-C799052C6DB2}">
      <dgm:prSet/>
      <dgm:spPr/>
      <dgm:t>
        <a:bodyPr/>
        <a:lstStyle/>
        <a:p>
          <a:endParaRPr lang="hu-HU"/>
        </a:p>
      </dgm:t>
    </dgm:pt>
    <dgm:pt modelId="{AADD9FDE-2AB9-48F5-A14B-6619817EE32A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Runs</a:t>
          </a:r>
          <a:r>
            <a:rPr lang="en-GB" sz="1000" kern="1200"/>
            <a:t> </a:t>
          </a: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only after other two have finished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42BF2BDF-4D9C-47BF-9AE3-FA51BF891F46}" type="parTrans" cxnId="{510759A0-447B-4C87-932A-3A10BF9823A9}">
      <dgm:prSet/>
      <dgm:spPr/>
      <dgm:t>
        <a:bodyPr/>
        <a:lstStyle/>
        <a:p>
          <a:endParaRPr lang="hu-HU"/>
        </a:p>
      </dgm:t>
    </dgm:pt>
    <dgm:pt modelId="{460D9EC0-0127-4DF1-A12C-EB24615D822D}" type="sibTrans" cxnId="{510759A0-447B-4C87-932A-3A10BF9823A9}">
      <dgm:prSet/>
      <dgm:spPr/>
      <dgm:t>
        <a:bodyPr/>
        <a:lstStyle/>
        <a:p>
          <a:endParaRPr lang="hu-HU"/>
        </a:p>
      </dgm:t>
    </dgm:pt>
    <dgm:pt modelId="{A26FAF85-885C-4583-AEA7-088F2ED431E4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Delay &gt; Station ID &gt; [bridge table] &gt; Region ID &gt; Weather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74524EBD-939A-4378-8327-22F43D411FA0}" type="parTrans" cxnId="{E00B1224-5B06-476B-9FF6-1E522C42D0F7}">
      <dgm:prSet/>
      <dgm:spPr/>
      <dgm:t>
        <a:bodyPr/>
        <a:lstStyle/>
        <a:p>
          <a:endParaRPr lang="hu-HU"/>
        </a:p>
      </dgm:t>
    </dgm:pt>
    <dgm:pt modelId="{80B20660-552A-4578-A9D8-6F1E2636317A}" type="sibTrans" cxnId="{E00B1224-5B06-476B-9FF6-1E522C42D0F7}">
      <dgm:prSet/>
      <dgm:spPr/>
      <dgm:t>
        <a:bodyPr/>
        <a:lstStyle/>
        <a:p>
          <a:endParaRPr lang="hu-HU"/>
        </a:p>
      </dgm:t>
    </dgm:pt>
    <dgm:pt modelId="{1F3C6150-80FA-486D-BE3A-37B3FFDBFA86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Updates UNIFIED ALL Athena view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F82095D6-52FF-4A6A-AA51-636AD433E0AB}" type="parTrans" cxnId="{B3934109-A4AA-4E7D-8872-E0F112C68CE0}">
      <dgm:prSet/>
      <dgm:spPr/>
      <dgm:t>
        <a:bodyPr/>
        <a:lstStyle/>
        <a:p>
          <a:endParaRPr lang="hu-HU"/>
        </a:p>
      </dgm:t>
    </dgm:pt>
    <dgm:pt modelId="{886C7EB3-13BC-4A43-95D0-97D19A4A1551}" type="sibTrans" cxnId="{B3934109-A4AA-4E7D-8872-E0F112C68CE0}">
      <dgm:prSet/>
      <dgm:spPr/>
      <dgm:t>
        <a:bodyPr/>
        <a:lstStyle/>
        <a:p>
          <a:endParaRPr lang="hu-HU"/>
        </a:p>
      </dgm:t>
    </dgm:pt>
    <dgm:pt modelId="{65D42834-7667-464D-8228-680988DA173A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Casts raw CSV fields to correct data types</a:t>
          </a:r>
          <a:endParaRPr lang="hu-HU" sz="16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C42C9C9D-5236-4294-8D67-9BE7B8DF603D}" type="parTrans" cxnId="{7B450CA7-709E-40B0-A05D-891E3160BA8C}">
      <dgm:prSet/>
      <dgm:spPr/>
      <dgm:t>
        <a:bodyPr/>
        <a:lstStyle/>
        <a:p>
          <a:endParaRPr lang="hu-HU"/>
        </a:p>
      </dgm:t>
    </dgm:pt>
    <dgm:pt modelId="{936BFAB7-EFA3-43E9-9A2C-90063CDDA8F3}" type="sibTrans" cxnId="{7B450CA7-709E-40B0-A05D-891E3160BA8C}">
      <dgm:prSet/>
      <dgm:spPr/>
      <dgm:t>
        <a:bodyPr/>
        <a:lstStyle/>
        <a:p>
          <a:endParaRPr lang="hu-HU"/>
        </a:p>
      </dgm:t>
    </dgm:pt>
    <dgm:pt modelId="{66E8976F-5B27-4087-A4A8-89A82F1147FE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1600"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en-GB" sz="16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Stages in temp path</a:t>
          </a:r>
          <a:endParaRPr lang="hu-HU" sz="16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412DF8AD-3E57-42AA-9BA5-DA906B5F2DAA}" type="parTrans" cxnId="{AA9564A3-4462-49D1-8639-27C355D6654B}">
      <dgm:prSet/>
      <dgm:spPr/>
      <dgm:t>
        <a:bodyPr/>
        <a:lstStyle/>
        <a:p>
          <a:endParaRPr lang="hu-HU"/>
        </a:p>
      </dgm:t>
    </dgm:pt>
    <dgm:pt modelId="{7BB293F6-C513-4CEF-A842-A6FE73FF93E9}" type="sibTrans" cxnId="{AA9564A3-4462-49D1-8639-27C355D6654B}">
      <dgm:prSet/>
      <dgm:spPr/>
      <dgm:t>
        <a:bodyPr/>
        <a:lstStyle/>
        <a:p>
          <a:endParaRPr lang="hu-HU"/>
        </a:p>
      </dgm:t>
    </dgm:pt>
    <dgm:pt modelId="{AE223561-2AFA-44BB-A202-F2FBF889A7F2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API fetches regional daily weather for extracted date range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6DC447F7-A7C7-48C8-ABED-A65FF30C0501}" type="parTrans" cxnId="{6941C968-4C16-41FE-838F-80EEADD7F623}">
      <dgm:prSet/>
      <dgm:spPr/>
      <dgm:t>
        <a:bodyPr/>
        <a:lstStyle/>
        <a:p>
          <a:endParaRPr lang="hu-HU"/>
        </a:p>
      </dgm:t>
    </dgm:pt>
    <dgm:pt modelId="{A0EC0DE5-DB4D-4FCC-9261-A100F30F6612}" type="sibTrans" cxnId="{6941C968-4C16-41FE-838F-80EEADD7F623}">
      <dgm:prSet/>
      <dgm:spPr/>
      <dgm:t>
        <a:bodyPr/>
        <a:lstStyle/>
        <a:p>
          <a:endParaRPr lang="hu-HU"/>
        </a:p>
      </dgm:t>
    </dgm:pt>
    <dgm:pt modelId="{26987C03-BD12-4013-8B9B-4592476C8DA0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Stages in temp path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287B5C5E-8776-498E-8620-B5C262148B50}" type="parTrans" cxnId="{C475BA13-0EA8-4D04-896A-98A2F96B0A8F}">
      <dgm:prSet/>
      <dgm:spPr/>
      <dgm:t>
        <a:bodyPr/>
        <a:lstStyle/>
        <a:p>
          <a:endParaRPr lang="hu-HU"/>
        </a:p>
      </dgm:t>
    </dgm:pt>
    <dgm:pt modelId="{1C6D428A-9A9E-4C63-8DBB-5910C13B5382}" type="sibTrans" cxnId="{C475BA13-0EA8-4D04-896A-98A2F96B0A8F}">
      <dgm:prSet/>
      <dgm:spPr/>
      <dgm:t>
        <a:bodyPr/>
        <a:lstStyle/>
        <a:p>
          <a:endParaRPr lang="hu-HU"/>
        </a:p>
      </dgm:t>
    </dgm:pt>
    <dgm:pt modelId="{E12460FE-BBFC-4D30-B3EE-275FFE100BB4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ctr"/>
          <a:r>
            <a:rPr lang="en-GB" sz="16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Inserts to DELAYS ALL Athena table</a:t>
          </a:r>
          <a:endParaRPr lang="hu-HU" sz="16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91BD464A-EFA0-4362-AAC6-3045E29A5373}" type="parTrans" cxnId="{653006FF-6FB7-4980-AE43-E5E6A8476C0A}">
      <dgm:prSet/>
      <dgm:spPr/>
      <dgm:t>
        <a:bodyPr/>
        <a:lstStyle/>
        <a:p>
          <a:endParaRPr lang="hu-HU"/>
        </a:p>
      </dgm:t>
    </dgm:pt>
    <dgm:pt modelId="{027A5BE7-3637-4252-8AA1-9D361C569D8F}" type="sibTrans" cxnId="{653006FF-6FB7-4980-AE43-E5E6A8476C0A}">
      <dgm:prSet/>
      <dgm:spPr/>
      <dgm:t>
        <a:bodyPr/>
        <a:lstStyle/>
        <a:p>
          <a:endParaRPr lang="hu-HU"/>
        </a:p>
      </dgm:t>
    </dgm:pt>
    <dgm:pt modelId="{3E7733AB-D535-4258-AF47-1F004A7B2823}">
      <dgm:prSet custT="1"/>
      <dgm:spPr>
        <a:solidFill>
          <a:srgbClr val="3A4961">
            <a:alpha val="50000"/>
          </a:srgbClr>
        </a:solidFill>
      </dgm:spPr>
      <dgm:t>
        <a:bodyPr/>
        <a:lstStyle/>
        <a:p>
          <a:pPr algn="l"/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Inserts to WEATHER ALL Athena table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5571D429-0AB4-4D3A-A5A4-753B0944AE8F}" type="parTrans" cxnId="{DA33AAFC-2415-4458-81E3-C49529DDF9FF}">
      <dgm:prSet/>
      <dgm:spPr/>
      <dgm:t>
        <a:bodyPr/>
        <a:lstStyle/>
        <a:p>
          <a:endParaRPr lang="hu-HU"/>
        </a:p>
      </dgm:t>
    </dgm:pt>
    <dgm:pt modelId="{F8135D33-D81D-4153-A738-EEBC0C861FF4}" type="sibTrans" cxnId="{DA33AAFC-2415-4458-81E3-C49529DDF9FF}">
      <dgm:prSet/>
      <dgm:spPr/>
      <dgm:t>
        <a:bodyPr/>
        <a:lstStyle/>
        <a:p>
          <a:endParaRPr lang="hu-HU"/>
        </a:p>
      </dgm:t>
    </dgm:pt>
    <dgm:pt modelId="{2DC2BF7E-6C96-4E67-9F0B-98CA51EAF704}" type="pres">
      <dgm:prSet presAssocID="{7A50ED80-461B-4E51-BCF4-BBD8CE1C0FF6}" presName="Name0" presStyleCnt="0">
        <dgm:presLayoutVars>
          <dgm:dir/>
          <dgm:resizeHandles val="exact"/>
        </dgm:presLayoutVars>
      </dgm:prSet>
      <dgm:spPr/>
    </dgm:pt>
    <dgm:pt modelId="{8F39D53B-DFE0-4B87-9A6B-7F2CC00D2873}" type="pres">
      <dgm:prSet presAssocID="{D87E4BCC-7BDF-4BC1-AFD5-90B91796EF07}" presName="Name5" presStyleLbl="vennNode1" presStyleIdx="0" presStyleCnt="3" custLinFactNeighborX="-572" custLinFactNeighborY="-25418">
        <dgm:presLayoutVars>
          <dgm:bulletEnabled val="1"/>
        </dgm:presLayoutVars>
      </dgm:prSet>
      <dgm:spPr/>
    </dgm:pt>
    <dgm:pt modelId="{CC4EBF94-C996-4D3E-BB42-32C555AAB766}" type="pres">
      <dgm:prSet presAssocID="{821211B2-6C9C-4B65-971B-65E42CE4D1BE}" presName="space" presStyleCnt="0"/>
      <dgm:spPr/>
    </dgm:pt>
    <dgm:pt modelId="{19D28935-7223-4DD8-83D9-FC53AA9997BC}" type="pres">
      <dgm:prSet presAssocID="{37AC5612-4EC0-42A0-945F-65CA9BE076DF}" presName="Name5" presStyleLbl="vennNode1" presStyleIdx="1" presStyleCnt="3" custLinFactNeighborX="0" custLinFactNeighborY="12672">
        <dgm:presLayoutVars>
          <dgm:bulletEnabled val="1"/>
        </dgm:presLayoutVars>
      </dgm:prSet>
      <dgm:spPr/>
    </dgm:pt>
    <dgm:pt modelId="{CDA12D6D-9D6F-4A38-A59B-D57AEDCD9627}" type="pres">
      <dgm:prSet presAssocID="{5897E09E-AABB-45DD-AC60-2C9B359F5510}" presName="space" presStyleCnt="0"/>
      <dgm:spPr/>
    </dgm:pt>
    <dgm:pt modelId="{F48E2B44-1FB9-433C-9D5A-CB0334B248D1}" type="pres">
      <dgm:prSet presAssocID="{55EA5AFA-1CC1-4F04-AA23-AAA2AE60A1A2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B3934109-A4AA-4E7D-8872-E0F112C68CE0}" srcId="{37AC5612-4EC0-42A0-945F-65CA9BE076DF}" destId="{1F3C6150-80FA-486D-BE3A-37B3FFDBFA86}" srcOrd="2" destOrd="0" parTransId="{F82095D6-52FF-4A6A-AA51-636AD433E0AB}" sibTransId="{886C7EB3-13BC-4A43-95D0-97D19A4A1551}"/>
    <dgm:cxn modelId="{DA6A860F-4DB9-407E-B11A-5774A3F5E093}" type="presOf" srcId="{37AC5612-4EC0-42A0-945F-65CA9BE076DF}" destId="{19D28935-7223-4DD8-83D9-FC53AA9997BC}" srcOrd="0" destOrd="0" presId="urn:microsoft.com/office/officeart/2005/8/layout/venn3"/>
    <dgm:cxn modelId="{C475BA13-0EA8-4D04-896A-98A2F96B0A8F}" srcId="{55EA5AFA-1CC1-4F04-AA23-AAA2AE60A1A2}" destId="{26987C03-BD12-4013-8B9B-4592476C8DA0}" srcOrd="2" destOrd="0" parTransId="{287B5C5E-8776-498E-8620-B5C262148B50}" sibTransId="{1C6D428A-9A9E-4C63-8DBB-5910C13B5382}"/>
    <dgm:cxn modelId="{E00B1224-5B06-476B-9FF6-1E522C42D0F7}" srcId="{37AC5612-4EC0-42A0-945F-65CA9BE076DF}" destId="{A26FAF85-885C-4583-AEA7-088F2ED431E4}" srcOrd="1" destOrd="0" parTransId="{74524EBD-939A-4378-8327-22F43D411FA0}" sibTransId="{80B20660-552A-4578-A9D8-6F1E2636317A}"/>
    <dgm:cxn modelId="{60DAE72B-B8C5-4E23-B73B-D212393B8656}" type="presOf" srcId="{1F3C6150-80FA-486D-BE3A-37B3FFDBFA86}" destId="{19D28935-7223-4DD8-83D9-FC53AA9997BC}" srcOrd="0" destOrd="3" presId="urn:microsoft.com/office/officeart/2005/8/layout/venn3"/>
    <dgm:cxn modelId="{4F3B8335-1F91-4839-A333-7C1C7A323FA5}" type="presOf" srcId="{65D42834-7667-464D-8228-680988DA173A}" destId="{8F39D53B-DFE0-4B87-9A6B-7F2CC00D2873}" srcOrd="0" destOrd="1" presId="urn:microsoft.com/office/officeart/2005/8/layout/venn3"/>
    <dgm:cxn modelId="{FB724062-64E0-431B-AFA9-DA4F3DD79C33}" type="presOf" srcId="{55EA5AFA-1CC1-4F04-AA23-AAA2AE60A1A2}" destId="{F48E2B44-1FB9-433C-9D5A-CB0334B248D1}" srcOrd="0" destOrd="0" presId="urn:microsoft.com/office/officeart/2005/8/layout/venn3"/>
    <dgm:cxn modelId="{51B7AA48-1E11-4C38-8721-3F0B6D0D7969}" type="presOf" srcId="{66E8976F-5B27-4087-A4A8-89A82F1147FE}" destId="{8F39D53B-DFE0-4B87-9A6B-7F2CC00D2873}" srcOrd="0" destOrd="2" presId="urn:microsoft.com/office/officeart/2005/8/layout/venn3"/>
    <dgm:cxn modelId="{6941C968-4C16-41FE-838F-80EEADD7F623}" srcId="{55EA5AFA-1CC1-4F04-AA23-AAA2AE60A1A2}" destId="{AE223561-2AFA-44BB-A202-F2FBF889A7F2}" srcOrd="0" destOrd="0" parTransId="{6DC447F7-A7C7-48C8-ABED-A65FF30C0501}" sibTransId="{A0EC0DE5-DB4D-4FCC-9261-A100F30F6612}"/>
    <dgm:cxn modelId="{E95D806F-3F19-4FAE-A4EC-2027E7D05AF9}" type="presOf" srcId="{D87E4BCC-7BDF-4BC1-AFD5-90B91796EF07}" destId="{8F39D53B-DFE0-4B87-9A6B-7F2CC00D2873}" srcOrd="0" destOrd="0" presId="urn:microsoft.com/office/officeart/2005/8/layout/venn3"/>
    <dgm:cxn modelId="{16FC3670-C279-4468-9BF3-2CACCFBA51DA}" srcId="{55EA5AFA-1CC1-4F04-AA23-AAA2AE60A1A2}" destId="{14871B6D-9096-4C03-9C7F-30CFF9220040}" srcOrd="1" destOrd="0" parTransId="{465FD883-A9BE-4737-87EA-2862981E8DE6}" sibTransId="{C79E6B8E-3B6C-4AD1-9F75-36CB5188BC79}"/>
    <dgm:cxn modelId="{3D4FA571-3439-4E1B-9312-7AD1EA41C4BC}" type="presOf" srcId="{26987C03-BD12-4013-8B9B-4592476C8DA0}" destId="{F48E2B44-1FB9-433C-9D5A-CB0334B248D1}" srcOrd="0" destOrd="3" presId="urn:microsoft.com/office/officeart/2005/8/layout/venn3"/>
    <dgm:cxn modelId="{941B9F78-22A3-441A-8DEF-1CB9726E4A6F}" type="presOf" srcId="{E12460FE-BBFC-4D30-B3EE-275FFE100BB4}" destId="{8F39D53B-DFE0-4B87-9A6B-7F2CC00D2873}" srcOrd="0" destOrd="3" presId="urn:microsoft.com/office/officeart/2005/8/layout/venn3"/>
    <dgm:cxn modelId="{3869447A-88CD-4512-BA7D-35701DB52E34}" type="presOf" srcId="{AE223561-2AFA-44BB-A202-F2FBF889A7F2}" destId="{F48E2B44-1FB9-433C-9D5A-CB0334B248D1}" srcOrd="0" destOrd="1" presId="urn:microsoft.com/office/officeart/2005/8/layout/venn3"/>
    <dgm:cxn modelId="{AB8A457D-EE17-48A7-9027-547ED37A64BD}" type="presOf" srcId="{14871B6D-9096-4C03-9C7F-30CFF9220040}" destId="{F48E2B44-1FB9-433C-9D5A-CB0334B248D1}" srcOrd="0" destOrd="2" presId="urn:microsoft.com/office/officeart/2005/8/layout/venn3"/>
    <dgm:cxn modelId="{CE3CED8A-F215-4EEC-AE95-798C351DFEF4}" srcId="{7A50ED80-461B-4E51-BCF4-BBD8CE1C0FF6}" destId="{D87E4BCC-7BDF-4BC1-AFD5-90B91796EF07}" srcOrd="0" destOrd="0" parTransId="{B400370A-DA25-479A-A4B2-28F0462B4AE7}" sibTransId="{821211B2-6C9C-4B65-971B-65E42CE4D1BE}"/>
    <dgm:cxn modelId="{510759A0-447B-4C87-932A-3A10BF9823A9}" srcId="{37AC5612-4EC0-42A0-945F-65CA9BE076DF}" destId="{AADD9FDE-2AB9-48F5-A14B-6619817EE32A}" srcOrd="0" destOrd="0" parTransId="{42BF2BDF-4D9C-47BF-9AE3-FA51BF891F46}" sibTransId="{460D9EC0-0127-4DF1-A12C-EB24615D822D}"/>
    <dgm:cxn modelId="{AA9564A3-4462-49D1-8639-27C355D6654B}" srcId="{D87E4BCC-7BDF-4BC1-AFD5-90B91796EF07}" destId="{66E8976F-5B27-4087-A4A8-89A82F1147FE}" srcOrd="1" destOrd="0" parTransId="{412DF8AD-3E57-42AA-9BA5-DA906B5F2DAA}" sibTransId="{7BB293F6-C513-4CEF-A842-A6FE73FF93E9}"/>
    <dgm:cxn modelId="{7B450CA7-709E-40B0-A05D-891E3160BA8C}" srcId="{D87E4BCC-7BDF-4BC1-AFD5-90B91796EF07}" destId="{65D42834-7667-464D-8228-680988DA173A}" srcOrd="0" destOrd="0" parTransId="{C42C9C9D-5236-4294-8D67-9BE7B8DF603D}" sibTransId="{936BFAB7-EFA3-43E9-9A2C-90063CDDA8F3}"/>
    <dgm:cxn modelId="{FD8EE1B4-3389-40D3-837C-E0336C3F46F5}" type="presOf" srcId="{AADD9FDE-2AB9-48F5-A14B-6619817EE32A}" destId="{19D28935-7223-4DD8-83D9-FC53AA9997BC}" srcOrd="0" destOrd="1" presId="urn:microsoft.com/office/officeart/2005/8/layout/venn3"/>
    <dgm:cxn modelId="{9078F5E0-B04E-4970-B1FD-C799052C6DB2}" srcId="{7A50ED80-461B-4E51-BCF4-BBD8CE1C0FF6}" destId="{55EA5AFA-1CC1-4F04-AA23-AAA2AE60A1A2}" srcOrd="2" destOrd="0" parTransId="{5ED2E80A-74EE-4101-8664-137FD0DEA122}" sibTransId="{5956FE3A-8B4D-45DE-BACA-A2D2EF493E46}"/>
    <dgm:cxn modelId="{F2C4BCE8-37DA-4BD3-864B-DA6E60EF3A8E}" type="presOf" srcId="{7A50ED80-461B-4E51-BCF4-BBD8CE1C0FF6}" destId="{2DC2BF7E-6C96-4E67-9F0B-98CA51EAF704}" srcOrd="0" destOrd="0" presId="urn:microsoft.com/office/officeart/2005/8/layout/venn3"/>
    <dgm:cxn modelId="{46F391F1-F3B7-4F5C-821A-218FE94B1469}" type="presOf" srcId="{A26FAF85-885C-4583-AEA7-088F2ED431E4}" destId="{19D28935-7223-4DD8-83D9-FC53AA9997BC}" srcOrd="0" destOrd="2" presId="urn:microsoft.com/office/officeart/2005/8/layout/venn3"/>
    <dgm:cxn modelId="{0CF57BF7-EDB7-49DE-A47F-4D1C924C073D}" srcId="{7A50ED80-461B-4E51-BCF4-BBD8CE1C0FF6}" destId="{37AC5612-4EC0-42A0-945F-65CA9BE076DF}" srcOrd="1" destOrd="0" parTransId="{E01887FF-C08B-4B29-B940-1D9529038737}" sibTransId="{5897E09E-AABB-45DD-AC60-2C9B359F5510}"/>
    <dgm:cxn modelId="{78091AFC-B98A-429E-BFFD-211CF2938A3D}" type="presOf" srcId="{3E7733AB-D535-4258-AF47-1F004A7B2823}" destId="{F48E2B44-1FB9-433C-9D5A-CB0334B248D1}" srcOrd="0" destOrd="4" presId="urn:microsoft.com/office/officeart/2005/8/layout/venn3"/>
    <dgm:cxn modelId="{DA33AAFC-2415-4458-81E3-C49529DDF9FF}" srcId="{55EA5AFA-1CC1-4F04-AA23-AAA2AE60A1A2}" destId="{3E7733AB-D535-4258-AF47-1F004A7B2823}" srcOrd="3" destOrd="0" parTransId="{5571D429-0AB4-4D3A-A5A4-753B0944AE8F}" sibTransId="{F8135D33-D81D-4153-A738-EEBC0C861FF4}"/>
    <dgm:cxn modelId="{653006FF-6FB7-4980-AE43-E5E6A8476C0A}" srcId="{D87E4BCC-7BDF-4BC1-AFD5-90B91796EF07}" destId="{E12460FE-BBFC-4D30-B3EE-275FFE100BB4}" srcOrd="2" destOrd="0" parTransId="{91BD464A-EFA0-4362-AAC6-3045E29A5373}" sibTransId="{027A5BE7-3637-4252-8AA1-9D361C569D8F}"/>
    <dgm:cxn modelId="{02794C93-75A9-4EEE-92D1-DC801DEE29A4}" type="presParOf" srcId="{2DC2BF7E-6C96-4E67-9F0B-98CA51EAF704}" destId="{8F39D53B-DFE0-4B87-9A6B-7F2CC00D2873}" srcOrd="0" destOrd="0" presId="urn:microsoft.com/office/officeart/2005/8/layout/venn3"/>
    <dgm:cxn modelId="{E1A6676D-57E6-4C20-B679-FD3D87497F5B}" type="presParOf" srcId="{2DC2BF7E-6C96-4E67-9F0B-98CA51EAF704}" destId="{CC4EBF94-C996-4D3E-BB42-32C555AAB766}" srcOrd="1" destOrd="0" presId="urn:microsoft.com/office/officeart/2005/8/layout/venn3"/>
    <dgm:cxn modelId="{155BC284-51BE-4C8B-B419-518BB767BABD}" type="presParOf" srcId="{2DC2BF7E-6C96-4E67-9F0B-98CA51EAF704}" destId="{19D28935-7223-4DD8-83D9-FC53AA9997BC}" srcOrd="2" destOrd="0" presId="urn:microsoft.com/office/officeart/2005/8/layout/venn3"/>
    <dgm:cxn modelId="{3486A526-514B-4244-91DC-0A970767E969}" type="presParOf" srcId="{2DC2BF7E-6C96-4E67-9F0B-98CA51EAF704}" destId="{CDA12D6D-9D6F-4A38-A59B-D57AEDCD9627}" srcOrd="3" destOrd="0" presId="urn:microsoft.com/office/officeart/2005/8/layout/venn3"/>
    <dgm:cxn modelId="{D697C0D2-9841-4C93-8B1C-18B9DB95DA25}" type="presParOf" srcId="{2DC2BF7E-6C96-4E67-9F0B-98CA51EAF704}" destId="{F48E2B44-1FB9-433C-9D5A-CB0334B248D1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21AE51D-9E2D-4EC2-8AAE-2C649554194F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CE1EDE7-FB21-4E1E-B4C9-7D33529EB80A}">
      <dgm:prSet custT="1"/>
      <dgm:spPr>
        <a:solidFill>
          <a:srgbClr val="0E2841"/>
        </a:solidFill>
      </dgm:spPr>
      <dgm:t>
        <a:bodyPr/>
        <a:lstStyle/>
        <a:p>
          <a:r>
            <a:rPr lang="en-GB" sz="1600" b="1" dirty="0">
              <a:latin typeface="Poppins" panose="00000500000000000000" pitchFamily="2" charset="0"/>
              <a:cs typeface="Poppins" panose="00000500000000000000" pitchFamily="2" charset="0"/>
            </a:rPr>
            <a:t>Dashboard:</a:t>
          </a:r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en-GB" sz="1600" dirty="0" err="1">
              <a:latin typeface="Poppins" panose="00000500000000000000" pitchFamily="2" charset="0"/>
              <a:cs typeface="Poppins" panose="00000500000000000000" pitchFamily="2" charset="0"/>
            </a:rPr>
            <a:t>QuickSight</a:t>
          </a:r>
          <a:r>
            <a:rPr lang="en-GB" sz="1600" dirty="0">
              <a:latin typeface="Poppins" panose="00000500000000000000" pitchFamily="2" charset="0"/>
              <a:cs typeface="Poppins" panose="00000500000000000000" pitchFamily="2" charset="0"/>
            </a:rPr>
            <a:t> is blocked in Learner Lab, but would provide native integration of the Athena database into data visualization</a:t>
          </a:r>
          <a:endParaRPr lang="hu-HU" sz="1600" dirty="0">
            <a:latin typeface="Poppins" panose="00000500000000000000" pitchFamily="2" charset="0"/>
            <a:cs typeface="Poppins" panose="00000500000000000000" pitchFamily="2" charset="0"/>
          </a:endParaRPr>
        </a:p>
      </dgm:t>
    </dgm:pt>
    <dgm:pt modelId="{0954AF9A-2611-4831-962D-5B749A946D74}" type="parTrans" cxnId="{1BAEA39A-8A6B-4314-BB8B-3335F8EA8F93}">
      <dgm:prSet/>
      <dgm:spPr/>
      <dgm:t>
        <a:bodyPr/>
        <a:lstStyle/>
        <a:p>
          <a:endParaRPr lang="hu-HU"/>
        </a:p>
      </dgm:t>
    </dgm:pt>
    <dgm:pt modelId="{F3144484-02A0-4712-A173-B6AAA49EF40D}" type="sibTrans" cxnId="{1BAEA39A-8A6B-4314-BB8B-3335F8EA8F93}">
      <dgm:prSet/>
      <dgm:spPr>
        <a:solidFill>
          <a:srgbClr val="D0D5DB"/>
        </a:solidFill>
        <a:ln>
          <a:solidFill>
            <a:srgbClr val="0E2841"/>
          </a:solidFill>
        </a:ln>
      </dgm:spPr>
      <dgm:t>
        <a:bodyPr/>
        <a:lstStyle/>
        <a:p>
          <a:endParaRPr lang="hu-HU"/>
        </a:p>
      </dgm:t>
    </dgm:pt>
    <dgm:pt modelId="{3E8F47EB-1635-4BA6-9309-1CD70C613D9B}">
      <dgm:prSet custT="1"/>
      <dgm:spPr>
        <a:solidFill>
          <a:srgbClr val="0E2841"/>
        </a:solidFill>
      </dgm:spPr>
      <dgm:t>
        <a:bodyPr/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Expanding the model:</a:t>
          </a:r>
          <a:r>
            <a:rPr lang="en-GB" sz="1600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 track other variables and apply statistical methods for causal analysis to have more robust findings</a:t>
          </a:r>
          <a:endParaRPr lang="hu-HU" sz="1600" kern="1200" dirty="0">
            <a:solidFill>
              <a:prstClr val="white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1AA4A661-6F5F-4E4B-9058-D3C450B9DC68}" type="parTrans" cxnId="{60C9515F-D419-46DF-913D-7A36FE323933}">
      <dgm:prSet/>
      <dgm:spPr/>
      <dgm:t>
        <a:bodyPr/>
        <a:lstStyle/>
        <a:p>
          <a:endParaRPr lang="hu-HU"/>
        </a:p>
      </dgm:t>
    </dgm:pt>
    <dgm:pt modelId="{6F970708-22F2-4142-84B3-E3E08A2E1EC4}" type="sibTrans" cxnId="{60C9515F-D419-46DF-913D-7A36FE323933}">
      <dgm:prSet/>
      <dgm:spPr/>
      <dgm:t>
        <a:bodyPr/>
        <a:lstStyle/>
        <a:p>
          <a:endParaRPr lang="hu-HU"/>
        </a:p>
      </dgm:t>
    </dgm:pt>
    <dgm:pt modelId="{A3C39EB7-24F5-4446-A8AD-DAF2536571E1}">
      <dgm:prSet custT="1"/>
      <dgm:spPr>
        <a:solidFill>
          <a:srgbClr val="0E2841"/>
        </a:solidFill>
      </dgm:spPr>
      <dgm:t>
        <a:bodyPr/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Refine thresholds: </a:t>
          </a:r>
          <a:r>
            <a:rPr lang="en-GB" sz="1600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extreme if outside -5 and +25 °C mean temperature ; above 45 km/h max wind gust ; above 5 mm daily precipitation</a:t>
          </a:r>
          <a:endParaRPr lang="hu-HU" sz="1600" kern="1200" dirty="0">
            <a:solidFill>
              <a:prstClr val="white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gm:t>
    </dgm:pt>
    <dgm:pt modelId="{7AEE4058-D3B2-4F4B-8042-B28F4036CBAA}" type="parTrans" cxnId="{F1D0CFD1-A0EC-46F9-9EFC-85961A0F7A5C}">
      <dgm:prSet/>
      <dgm:spPr/>
      <dgm:t>
        <a:bodyPr/>
        <a:lstStyle/>
        <a:p>
          <a:endParaRPr lang="hu-HU"/>
        </a:p>
      </dgm:t>
    </dgm:pt>
    <dgm:pt modelId="{A41CF1E5-4146-4C1B-A300-BB2E25325215}" type="sibTrans" cxnId="{F1D0CFD1-A0EC-46F9-9EFC-85961A0F7A5C}">
      <dgm:prSet/>
      <dgm:spPr/>
      <dgm:t>
        <a:bodyPr/>
        <a:lstStyle/>
        <a:p>
          <a:endParaRPr lang="hu-HU"/>
        </a:p>
      </dgm:t>
    </dgm:pt>
    <dgm:pt modelId="{1AD17DDF-3080-4B41-A408-6E714ECA66C5}" type="pres">
      <dgm:prSet presAssocID="{721AE51D-9E2D-4EC2-8AAE-2C649554194F}" presName="Name0" presStyleCnt="0">
        <dgm:presLayoutVars>
          <dgm:chMax val="7"/>
          <dgm:chPref val="7"/>
          <dgm:dir/>
        </dgm:presLayoutVars>
      </dgm:prSet>
      <dgm:spPr/>
    </dgm:pt>
    <dgm:pt modelId="{0C9732E2-65B7-4931-986D-7300D965EFF6}" type="pres">
      <dgm:prSet presAssocID="{721AE51D-9E2D-4EC2-8AAE-2C649554194F}" presName="Name1" presStyleCnt="0"/>
      <dgm:spPr/>
    </dgm:pt>
    <dgm:pt modelId="{1E763F9C-1D2D-441C-A3AA-C525969338F9}" type="pres">
      <dgm:prSet presAssocID="{721AE51D-9E2D-4EC2-8AAE-2C649554194F}" presName="cycle" presStyleCnt="0"/>
      <dgm:spPr/>
    </dgm:pt>
    <dgm:pt modelId="{C81D93A5-DF7D-4699-A06E-3958D7C026FF}" type="pres">
      <dgm:prSet presAssocID="{721AE51D-9E2D-4EC2-8AAE-2C649554194F}" presName="srcNode" presStyleLbl="node1" presStyleIdx="0" presStyleCnt="3"/>
      <dgm:spPr/>
    </dgm:pt>
    <dgm:pt modelId="{E1CB85B5-98DB-45F3-9BEC-9CBBB8B60048}" type="pres">
      <dgm:prSet presAssocID="{721AE51D-9E2D-4EC2-8AAE-2C649554194F}" presName="conn" presStyleLbl="parChTrans1D2" presStyleIdx="0" presStyleCnt="1"/>
      <dgm:spPr/>
    </dgm:pt>
    <dgm:pt modelId="{5698C418-3319-4737-A74B-8AF03ADF0D94}" type="pres">
      <dgm:prSet presAssocID="{721AE51D-9E2D-4EC2-8AAE-2C649554194F}" presName="extraNode" presStyleLbl="node1" presStyleIdx="0" presStyleCnt="3"/>
      <dgm:spPr/>
    </dgm:pt>
    <dgm:pt modelId="{BFA4878A-30D7-40AC-B44A-65A997A1D904}" type="pres">
      <dgm:prSet presAssocID="{721AE51D-9E2D-4EC2-8AAE-2C649554194F}" presName="dstNode" presStyleLbl="node1" presStyleIdx="0" presStyleCnt="3"/>
      <dgm:spPr/>
    </dgm:pt>
    <dgm:pt modelId="{A4392E8D-5AA7-42EF-8663-8352A514F96B}" type="pres">
      <dgm:prSet presAssocID="{2CE1EDE7-FB21-4E1E-B4C9-7D33529EB80A}" presName="text_1" presStyleLbl="node1" presStyleIdx="0" presStyleCnt="3">
        <dgm:presLayoutVars>
          <dgm:bulletEnabled val="1"/>
        </dgm:presLayoutVars>
      </dgm:prSet>
      <dgm:spPr/>
    </dgm:pt>
    <dgm:pt modelId="{918B628F-B816-4B72-AA3F-3D29457A5890}" type="pres">
      <dgm:prSet presAssocID="{2CE1EDE7-FB21-4E1E-B4C9-7D33529EB80A}" presName="accent_1" presStyleCnt="0"/>
      <dgm:spPr/>
    </dgm:pt>
    <dgm:pt modelId="{535BF99D-7AD7-4A7F-A3C7-FADB4E9A8217}" type="pres">
      <dgm:prSet presAssocID="{2CE1EDE7-FB21-4E1E-B4C9-7D33529EB80A}" presName="accentRepeatNode" presStyleLbl="solidFgAcc1" presStyleIdx="0" presStyleCnt="3"/>
      <dgm:spPr>
        <a:solidFill>
          <a:srgbClr val="D0D5DB"/>
        </a:solidFill>
        <a:ln>
          <a:solidFill>
            <a:srgbClr val="0E2841"/>
          </a:solidFill>
        </a:ln>
      </dgm:spPr>
    </dgm:pt>
    <dgm:pt modelId="{1B887569-B5C3-4FDE-B681-D963919C3D27}" type="pres">
      <dgm:prSet presAssocID="{3E8F47EB-1635-4BA6-9309-1CD70C613D9B}" presName="text_2" presStyleLbl="node1" presStyleIdx="1" presStyleCnt="3">
        <dgm:presLayoutVars>
          <dgm:bulletEnabled val="1"/>
        </dgm:presLayoutVars>
      </dgm:prSet>
      <dgm:spPr/>
    </dgm:pt>
    <dgm:pt modelId="{4D87672E-90BB-4D21-AB44-D20C62B913BB}" type="pres">
      <dgm:prSet presAssocID="{3E8F47EB-1635-4BA6-9309-1CD70C613D9B}" presName="accent_2" presStyleCnt="0"/>
      <dgm:spPr/>
    </dgm:pt>
    <dgm:pt modelId="{B15065D9-54B6-4CA6-ACF3-C2BE26DACD6A}" type="pres">
      <dgm:prSet presAssocID="{3E8F47EB-1635-4BA6-9309-1CD70C613D9B}" presName="accentRepeatNode" presStyleLbl="solidFgAcc1" presStyleIdx="1" presStyleCnt="3"/>
      <dgm:spPr>
        <a:solidFill>
          <a:srgbClr val="D0D5DB"/>
        </a:solidFill>
        <a:ln>
          <a:solidFill>
            <a:srgbClr val="0E2841"/>
          </a:solidFill>
        </a:ln>
      </dgm:spPr>
    </dgm:pt>
    <dgm:pt modelId="{B86B1E89-A158-4179-8F37-2BB79C41C398}" type="pres">
      <dgm:prSet presAssocID="{A3C39EB7-24F5-4446-A8AD-DAF2536571E1}" presName="text_3" presStyleLbl="node1" presStyleIdx="2" presStyleCnt="3">
        <dgm:presLayoutVars>
          <dgm:bulletEnabled val="1"/>
        </dgm:presLayoutVars>
      </dgm:prSet>
      <dgm:spPr/>
    </dgm:pt>
    <dgm:pt modelId="{CB183387-BAD3-4E61-940A-A2B125B63B53}" type="pres">
      <dgm:prSet presAssocID="{A3C39EB7-24F5-4446-A8AD-DAF2536571E1}" presName="accent_3" presStyleCnt="0"/>
      <dgm:spPr/>
    </dgm:pt>
    <dgm:pt modelId="{0BC7BC1C-4D1C-4DE6-9EA0-34E60FBA78EE}" type="pres">
      <dgm:prSet presAssocID="{A3C39EB7-24F5-4446-A8AD-DAF2536571E1}" presName="accentRepeatNode" presStyleLbl="solidFgAcc1" presStyleIdx="2" presStyleCnt="3"/>
      <dgm:spPr>
        <a:solidFill>
          <a:srgbClr val="D0D5DB"/>
        </a:solidFill>
        <a:ln>
          <a:solidFill>
            <a:srgbClr val="0E2841"/>
          </a:solidFill>
        </a:ln>
      </dgm:spPr>
    </dgm:pt>
  </dgm:ptLst>
  <dgm:cxnLst>
    <dgm:cxn modelId="{60183B09-1A9F-4646-A6C4-C25A3F4D4E52}" type="presOf" srcId="{721AE51D-9E2D-4EC2-8AAE-2C649554194F}" destId="{1AD17DDF-3080-4B41-A408-6E714ECA66C5}" srcOrd="0" destOrd="0" presId="urn:microsoft.com/office/officeart/2008/layout/VerticalCurvedList"/>
    <dgm:cxn modelId="{94628E2C-0E3D-4853-B00A-91E69CBF5DD3}" type="presOf" srcId="{3E8F47EB-1635-4BA6-9309-1CD70C613D9B}" destId="{1B887569-B5C3-4FDE-B681-D963919C3D27}" srcOrd="0" destOrd="0" presId="urn:microsoft.com/office/officeart/2008/layout/VerticalCurvedList"/>
    <dgm:cxn modelId="{DE02F440-5070-4B68-BF90-726F4371559C}" type="presOf" srcId="{A3C39EB7-24F5-4446-A8AD-DAF2536571E1}" destId="{B86B1E89-A158-4179-8F37-2BB79C41C398}" srcOrd="0" destOrd="0" presId="urn:microsoft.com/office/officeart/2008/layout/VerticalCurvedList"/>
    <dgm:cxn modelId="{60C9515F-D419-46DF-913D-7A36FE323933}" srcId="{721AE51D-9E2D-4EC2-8AAE-2C649554194F}" destId="{3E8F47EB-1635-4BA6-9309-1CD70C613D9B}" srcOrd="1" destOrd="0" parTransId="{1AA4A661-6F5F-4E4B-9058-D3C450B9DC68}" sibTransId="{6F970708-22F2-4142-84B3-E3E08A2E1EC4}"/>
    <dgm:cxn modelId="{7AC3794F-937E-46A7-9197-D71C9EEAFA8A}" type="presOf" srcId="{F3144484-02A0-4712-A173-B6AAA49EF40D}" destId="{E1CB85B5-98DB-45F3-9BEC-9CBBB8B60048}" srcOrd="0" destOrd="0" presId="urn:microsoft.com/office/officeart/2008/layout/VerticalCurvedList"/>
    <dgm:cxn modelId="{1BAEA39A-8A6B-4314-BB8B-3335F8EA8F93}" srcId="{721AE51D-9E2D-4EC2-8AAE-2C649554194F}" destId="{2CE1EDE7-FB21-4E1E-B4C9-7D33529EB80A}" srcOrd="0" destOrd="0" parTransId="{0954AF9A-2611-4831-962D-5B749A946D74}" sibTransId="{F3144484-02A0-4712-A173-B6AAA49EF40D}"/>
    <dgm:cxn modelId="{3EE570B2-CA4D-4784-BF74-CEB0EAB72B83}" type="presOf" srcId="{2CE1EDE7-FB21-4E1E-B4C9-7D33529EB80A}" destId="{A4392E8D-5AA7-42EF-8663-8352A514F96B}" srcOrd="0" destOrd="0" presId="urn:microsoft.com/office/officeart/2008/layout/VerticalCurvedList"/>
    <dgm:cxn modelId="{F1D0CFD1-A0EC-46F9-9EFC-85961A0F7A5C}" srcId="{721AE51D-9E2D-4EC2-8AAE-2C649554194F}" destId="{A3C39EB7-24F5-4446-A8AD-DAF2536571E1}" srcOrd="2" destOrd="0" parTransId="{7AEE4058-D3B2-4F4B-8042-B28F4036CBAA}" sibTransId="{A41CF1E5-4146-4C1B-A300-BB2E25325215}"/>
    <dgm:cxn modelId="{B4A0CC20-5586-497F-8AED-7882F38C3BD7}" type="presParOf" srcId="{1AD17DDF-3080-4B41-A408-6E714ECA66C5}" destId="{0C9732E2-65B7-4931-986D-7300D965EFF6}" srcOrd="0" destOrd="0" presId="urn:microsoft.com/office/officeart/2008/layout/VerticalCurvedList"/>
    <dgm:cxn modelId="{5B421D2E-C15E-49AF-BC2F-A9427535773F}" type="presParOf" srcId="{0C9732E2-65B7-4931-986D-7300D965EFF6}" destId="{1E763F9C-1D2D-441C-A3AA-C525969338F9}" srcOrd="0" destOrd="0" presId="urn:microsoft.com/office/officeart/2008/layout/VerticalCurvedList"/>
    <dgm:cxn modelId="{141E9EA9-6FF7-4814-8D31-916083F468FD}" type="presParOf" srcId="{1E763F9C-1D2D-441C-A3AA-C525969338F9}" destId="{C81D93A5-DF7D-4699-A06E-3958D7C026FF}" srcOrd="0" destOrd="0" presId="urn:microsoft.com/office/officeart/2008/layout/VerticalCurvedList"/>
    <dgm:cxn modelId="{EB8EA2AF-34E2-44A8-B340-0F4E97191AAC}" type="presParOf" srcId="{1E763F9C-1D2D-441C-A3AA-C525969338F9}" destId="{E1CB85B5-98DB-45F3-9BEC-9CBBB8B60048}" srcOrd="1" destOrd="0" presId="urn:microsoft.com/office/officeart/2008/layout/VerticalCurvedList"/>
    <dgm:cxn modelId="{886D0CF6-DA9C-47E8-BF37-E04A2B56A6DB}" type="presParOf" srcId="{1E763F9C-1D2D-441C-A3AA-C525969338F9}" destId="{5698C418-3319-4737-A74B-8AF03ADF0D94}" srcOrd="2" destOrd="0" presId="urn:microsoft.com/office/officeart/2008/layout/VerticalCurvedList"/>
    <dgm:cxn modelId="{F9200CFA-237A-418E-8156-EE71FEE728DD}" type="presParOf" srcId="{1E763F9C-1D2D-441C-A3AA-C525969338F9}" destId="{BFA4878A-30D7-40AC-B44A-65A997A1D904}" srcOrd="3" destOrd="0" presId="urn:microsoft.com/office/officeart/2008/layout/VerticalCurvedList"/>
    <dgm:cxn modelId="{F3CF2FD4-CDD7-46E6-A465-C0B4C8707BC0}" type="presParOf" srcId="{0C9732E2-65B7-4931-986D-7300D965EFF6}" destId="{A4392E8D-5AA7-42EF-8663-8352A514F96B}" srcOrd="1" destOrd="0" presId="urn:microsoft.com/office/officeart/2008/layout/VerticalCurvedList"/>
    <dgm:cxn modelId="{D92A1892-0B86-44B1-AFE5-612FB4DDE45A}" type="presParOf" srcId="{0C9732E2-65B7-4931-986D-7300D965EFF6}" destId="{918B628F-B816-4B72-AA3F-3D29457A5890}" srcOrd="2" destOrd="0" presId="urn:microsoft.com/office/officeart/2008/layout/VerticalCurvedList"/>
    <dgm:cxn modelId="{944E1777-F057-45C3-A437-5B249925C36C}" type="presParOf" srcId="{918B628F-B816-4B72-AA3F-3D29457A5890}" destId="{535BF99D-7AD7-4A7F-A3C7-FADB4E9A8217}" srcOrd="0" destOrd="0" presId="urn:microsoft.com/office/officeart/2008/layout/VerticalCurvedList"/>
    <dgm:cxn modelId="{0BE93F0C-8AD3-40AB-93AD-309F08BCBD1B}" type="presParOf" srcId="{0C9732E2-65B7-4931-986D-7300D965EFF6}" destId="{1B887569-B5C3-4FDE-B681-D963919C3D27}" srcOrd="3" destOrd="0" presId="urn:microsoft.com/office/officeart/2008/layout/VerticalCurvedList"/>
    <dgm:cxn modelId="{61E8C026-5B56-4ACE-9E68-0D8770B4A057}" type="presParOf" srcId="{0C9732E2-65B7-4931-986D-7300D965EFF6}" destId="{4D87672E-90BB-4D21-AB44-D20C62B913BB}" srcOrd="4" destOrd="0" presId="urn:microsoft.com/office/officeart/2008/layout/VerticalCurvedList"/>
    <dgm:cxn modelId="{94B06E6B-0A6D-4BF8-8EA9-A723A4CA61EC}" type="presParOf" srcId="{4D87672E-90BB-4D21-AB44-D20C62B913BB}" destId="{B15065D9-54B6-4CA6-ACF3-C2BE26DACD6A}" srcOrd="0" destOrd="0" presId="urn:microsoft.com/office/officeart/2008/layout/VerticalCurvedList"/>
    <dgm:cxn modelId="{DD32402B-94FA-459E-81D5-567B4868DA5D}" type="presParOf" srcId="{0C9732E2-65B7-4931-986D-7300D965EFF6}" destId="{B86B1E89-A158-4179-8F37-2BB79C41C398}" srcOrd="5" destOrd="0" presId="urn:microsoft.com/office/officeart/2008/layout/VerticalCurvedList"/>
    <dgm:cxn modelId="{8F7EEF43-9B7B-4277-AB5D-DECA44CF19CB}" type="presParOf" srcId="{0C9732E2-65B7-4931-986D-7300D965EFF6}" destId="{CB183387-BAD3-4E61-940A-A2B125B63B53}" srcOrd="6" destOrd="0" presId="urn:microsoft.com/office/officeart/2008/layout/VerticalCurvedList"/>
    <dgm:cxn modelId="{A8D79C3F-9914-40BF-9731-79D599DAEDFF}" type="presParOf" srcId="{CB183387-BAD3-4E61-940A-A2B125B63B53}" destId="{0BC7BC1C-4D1C-4DE6-9EA0-34E60FBA78E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70CE4F-8608-4508-8138-BD65D51AB748}">
      <dsp:nvSpPr>
        <dsp:cNvPr id="0" name=""/>
        <dsp:cNvSpPr/>
      </dsp:nvSpPr>
      <dsp:spPr>
        <a:xfrm>
          <a:off x="296333" y="946"/>
          <a:ext cx="2138321" cy="884429"/>
        </a:xfrm>
        <a:prstGeom prst="roundRect">
          <a:avLst>
            <a:gd name="adj" fmla="val 10000"/>
          </a:avLst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Business Aspects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322237" y="26850"/>
        <a:ext cx="2086513" cy="832621"/>
      </dsp:txXfrm>
    </dsp:sp>
    <dsp:sp modelId="{E9CB58E0-89E3-4DE9-BE40-05A892185E1A}">
      <dsp:nvSpPr>
        <dsp:cNvPr id="0" name=""/>
        <dsp:cNvSpPr/>
      </dsp:nvSpPr>
      <dsp:spPr>
        <a:xfrm>
          <a:off x="510165" y="885376"/>
          <a:ext cx="213832" cy="6633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322"/>
              </a:lnTo>
              <a:lnTo>
                <a:pt x="213832" y="663322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804C6D-3EDD-4C25-8BAF-F68C05AB8920}">
      <dsp:nvSpPr>
        <dsp:cNvPr id="0" name=""/>
        <dsp:cNvSpPr/>
      </dsp:nvSpPr>
      <dsp:spPr>
        <a:xfrm>
          <a:off x="723997" y="1106484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Stakeholders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749901" y="1132388"/>
        <a:ext cx="1701853" cy="832621"/>
      </dsp:txXfrm>
    </dsp:sp>
    <dsp:sp modelId="{961CC46E-F200-48DA-AC3D-137DBF053256}">
      <dsp:nvSpPr>
        <dsp:cNvPr id="0" name=""/>
        <dsp:cNvSpPr/>
      </dsp:nvSpPr>
      <dsp:spPr>
        <a:xfrm>
          <a:off x="510165" y="885376"/>
          <a:ext cx="213832" cy="176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859"/>
              </a:lnTo>
              <a:lnTo>
                <a:pt x="213832" y="1768859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E329EC-1A3D-4879-A7CD-EE9588DD14E0}">
      <dsp:nvSpPr>
        <dsp:cNvPr id="0" name=""/>
        <dsp:cNvSpPr/>
      </dsp:nvSpPr>
      <dsp:spPr>
        <a:xfrm>
          <a:off x="723997" y="2212021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latin typeface="Poppins" panose="00000500000000000000" pitchFamily="2" charset="0"/>
              <a:cs typeface="Poppins" panose="00000500000000000000" pitchFamily="2" charset="0"/>
            </a:rPr>
            <a:t>Value Added</a:t>
          </a:r>
          <a:endParaRPr lang="hu-HU" sz="1600" kern="120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749901" y="2237925"/>
        <a:ext cx="1701853" cy="832621"/>
      </dsp:txXfrm>
    </dsp:sp>
    <dsp:sp modelId="{BDBCC755-BD26-4FBE-B2E7-0CFF85D578EB}">
      <dsp:nvSpPr>
        <dsp:cNvPr id="0" name=""/>
        <dsp:cNvSpPr/>
      </dsp:nvSpPr>
      <dsp:spPr>
        <a:xfrm>
          <a:off x="510165" y="885376"/>
          <a:ext cx="213832" cy="2874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74396"/>
              </a:lnTo>
              <a:lnTo>
                <a:pt x="213832" y="2874396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E5B9D0-EE6E-45E0-9565-0D855021C10B}">
      <dsp:nvSpPr>
        <dsp:cNvPr id="0" name=""/>
        <dsp:cNvSpPr/>
      </dsp:nvSpPr>
      <dsp:spPr>
        <a:xfrm>
          <a:off x="723997" y="3317558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latin typeface="Poppins" panose="00000500000000000000" pitchFamily="2" charset="0"/>
              <a:cs typeface="Poppins" panose="00000500000000000000" pitchFamily="2" charset="0"/>
            </a:rPr>
            <a:t>KPIs</a:t>
          </a:r>
          <a:endParaRPr lang="hu-HU" sz="1600" kern="120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749901" y="3343462"/>
        <a:ext cx="1701853" cy="832621"/>
      </dsp:txXfrm>
    </dsp:sp>
    <dsp:sp modelId="{7E30CEFD-1E42-45C6-9CEC-7B8A15144027}">
      <dsp:nvSpPr>
        <dsp:cNvPr id="0" name=""/>
        <dsp:cNvSpPr/>
      </dsp:nvSpPr>
      <dsp:spPr>
        <a:xfrm>
          <a:off x="2876869" y="946"/>
          <a:ext cx="2138321" cy="884429"/>
        </a:xfrm>
        <a:prstGeom prst="roundRect">
          <a:avLst>
            <a:gd name="adj" fmla="val 10000"/>
          </a:avLst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Data pipeline 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2902773" y="26850"/>
        <a:ext cx="2086513" cy="832621"/>
      </dsp:txXfrm>
    </dsp:sp>
    <dsp:sp modelId="{F0DDD343-0CAB-4510-AC52-A8D69F3FC118}">
      <dsp:nvSpPr>
        <dsp:cNvPr id="0" name=""/>
        <dsp:cNvSpPr/>
      </dsp:nvSpPr>
      <dsp:spPr>
        <a:xfrm>
          <a:off x="3090701" y="885376"/>
          <a:ext cx="213832" cy="6633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322"/>
              </a:lnTo>
              <a:lnTo>
                <a:pt x="213832" y="663322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87C512-018C-4400-9246-ACBEB73F655B}">
      <dsp:nvSpPr>
        <dsp:cNvPr id="0" name=""/>
        <dsp:cNvSpPr/>
      </dsp:nvSpPr>
      <dsp:spPr>
        <a:xfrm>
          <a:off x="3304533" y="1106484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latin typeface="Poppins" panose="00000500000000000000" pitchFamily="2" charset="0"/>
              <a:cs typeface="Poppins" panose="00000500000000000000" pitchFamily="2" charset="0"/>
            </a:rPr>
            <a:t>Data Pipeline</a:t>
          </a:r>
          <a:endParaRPr lang="hu-HU" sz="1600" kern="120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3330437" y="1132388"/>
        <a:ext cx="1701853" cy="832621"/>
      </dsp:txXfrm>
    </dsp:sp>
    <dsp:sp modelId="{774AB340-FAE0-4455-B7EE-AE852AE742F6}">
      <dsp:nvSpPr>
        <dsp:cNvPr id="0" name=""/>
        <dsp:cNvSpPr/>
      </dsp:nvSpPr>
      <dsp:spPr>
        <a:xfrm>
          <a:off x="3090701" y="885376"/>
          <a:ext cx="213832" cy="176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859"/>
              </a:lnTo>
              <a:lnTo>
                <a:pt x="213832" y="1768859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D67927-6F0D-4BC0-80E1-766B1ACC9585}">
      <dsp:nvSpPr>
        <dsp:cNvPr id="0" name=""/>
        <dsp:cNvSpPr/>
      </dsp:nvSpPr>
      <dsp:spPr>
        <a:xfrm>
          <a:off x="3304533" y="2212021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>
              <a:latin typeface="Poppins" panose="00000500000000000000" pitchFamily="2" charset="0"/>
              <a:cs typeface="Poppins" panose="00000500000000000000" pitchFamily="2" charset="0"/>
            </a:rPr>
            <a:t>Cost Breakdown</a:t>
          </a:r>
          <a:endParaRPr lang="hu-HU" sz="1600" kern="120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3330437" y="2237925"/>
        <a:ext cx="1701853" cy="832621"/>
      </dsp:txXfrm>
    </dsp:sp>
    <dsp:sp modelId="{20EFAA1B-1632-4D70-97F0-18E6B88F2B0C}">
      <dsp:nvSpPr>
        <dsp:cNvPr id="0" name=""/>
        <dsp:cNvSpPr/>
      </dsp:nvSpPr>
      <dsp:spPr>
        <a:xfrm>
          <a:off x="5457405" y="946"/>
          <a:ext cx="2138321" cy="884429"/>
        </a:xfrm>
        <a:prstGeom prst="roundRect">
          <a:avLst>
            <a:gd name="adj" fmla="val 10000"/>
          </a:avLst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architecture 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5483309" y="26850"/>
        <a:ext cx="2086513" cy="832621"/>
      </dsp:txXfrm>
    </dsp:sp>
    <dsp:sp modelId="{4EACD9BC-F8CD-4D16-8272-9147A53B50F8}">
      <dsp:nvSpPr>
        <dsp:cNvPr id="0" name=""/>
        <dsp:cNvSpPr/>
      </dsp:nvSpPr>
      <dsp:spPr>
        <a:xfrm>
          <a:off x="5671237" y="885376"/>
          <a:ext cx="213832" cy="6633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322"/>
              </a:lnTo>
              <a:lnTo>
                <a:pt x="213832" y="663322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426548-3487-47A4-9684-104075DB42CD}">
      <dsp:nvSpPr>
        <dsp:cNvPr id="0" name=""/>
        <dsp:cNvSpPr/>
      </dsp:nvSpPr>
      <dsp:spPr>
        <a:xfrm>
          <a:off x="5885069" y="1106484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Preprocessing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910973" y="1132388"/>
        <a:ext cx="1701853" cy="832621"/>
      </dsp:txXfrm>
    </dsp:sp>
    <dsp:sp modelId="{785FACBE-F007-45C5-849C-4BDCA15C47ED}">
      <dsp:nvSpPr>
        <dsp:cNvPr id="0" name=""/>
        <dsp:cNvSpPr/>
      </dsp:nvSpPr>
      <dsp:spPr>
        <a:xfrm>
          <a:off x="5671237" y="885376"/>
          <a:ext cx="213832" cy="176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859"/>
              </a:lnTo>
              <a:lnTo>
                <a:pt x="213832" y="1768859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513BE6-2CC5-474A-9E0C-4C59A90C3DD0}">
      <dsp:nvSpPr>
        <dsp:cNvPr id="0" name=""/>
        <dsp:cNvSpPr/>
      </dsp:nvSpPr>
      <dsp:spPr>
        <a:xfrm>
          <a:off x="5885069" y="2212021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Athena Database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910973" y="2237925"/>
        <a:ext cx="1701853" cy="832621"/>
      </dsp:txXfrm>
    </dsp:sp>
    <dsp:sp modelId="{1E415699-F921-48B3-8922-5C07EC9663D2}">
      <dsp:nvSpPr>
        <dsp:cNvPr id="0" name=""/>
        <dsp:cNvSpPr/>
      </dsp:nvSpPr>
      <dsp:spPr>
        <a:xfrm>
          <a:off x="5671237" y="885376"/>
          <a:ext cx="213832" cy="28743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74396"/>
              </a:lnTo>
              <a:lnTo>
                <a:pt x="213832" y="2874396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50EE0C-951D-4F6B-93CD-375C2114CEA9}">
      <dsp:nvSpPr>
        <dsp:cNvPr id="0" name=""/>
        <dsp:cNvSpPr/>
      </dsp:nvSpPr>
      <dsp:spPr>
        <a:xfrm>
          <a:off x="5885069" y="3317558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Weekly Update Pipeline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910973" y="3343462"/>
        <a:ext cx="1701853" cy="832621"/>
      </dsp:txXfrm>
    </dsp:sp>
    <dsp:sp modelId="{26F0190D-BCE4-4F7E-A250-762BFA4F7E68}">
      <dsp:nvSpPr>
        <dsp:cNvPr id="0" name=""/>
        <dsp:cNvSpPr/>
      </dsp:nvSpPr>
      <dsp:spPr>
        <a:xfrm>
          <a:off x="8037941" y="946"/>
          <a:ext cx="2138321" cy="884429"/>
        </a:xfrm>
        <a:prstGeom prst="roundRect">
          <a:avLst>
            <a:gd name="adj" fmla="val 10000"/>
          </a:avLst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Closing Remarks 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8063845" y="26850"/>
        <a:ext cx="2086513" cy="832621"/>
      </dsp:txXfrm>
    </dsp:sp>
    <dsp:sp modelId="{9A36096D-967E-4F93-8F01-ECCD412E6B3A}">
      <dsp:nvSpPr>
        <dsp:cNvPr id="0" name=""/>
        <dsp:cNvSpPr/>
      </dsp:nvSpPr>
      <dsp:spPr>
        <a:xfrm>
          <a:off x="8251773" y="885376"/>
          <a:ext cx="213832" cy="6633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3322"/>
              </a:lnTo>
              <a:lnTo>
                <a:pt x="213832" y="663322"/>
              </a:lnTo>
            </a:path>
          </a:pathLst>
        </a:custGeom>
        <a:noFill/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1ECE6B-4D5A-49A6-A859-28C393671697}">
      <dsp:nvSpPr>
        <dsp:cNvPr id="0" name=""/>
        <dsp:cNvSpPr/>
      </dsp:nvSpPr>
      <dsp:spPr>
        <a:xfrm>
          <a:off x="8465605" y="1106484"/>
          <a:ext cx="1753661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Future Considerations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8491509" y="1132388"/>
        <a:ext cx="1701853" cy="832621"/>
      </dsp:txXfrm>
    </dsp:sp>
    <dsp:sp modelId="{2F2E51CE-CF25-4D13-BC68-34D09092431D}">
      <dsp:nvSpPr>
        <dsp:cNvPr id="0" name=""/>
        <dsp:cNvSpPr/>
      </dsp:nvSpPr>
      <dsp:spPr>
        <a:xfrm>
          <a:off x="8251773" y="885376"/>
          <a:ext cx="213832" cy="17688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8859"/>
              </a:lnTo>
              <a:lnTo>
                <a:pt x="213832" y="1768859"/>
              </a:lnTo>
            </a:path>
          </a:pathLst>
        </a:custGeom>
        <a:noFill/>
        <a:ln w="19050" cap="flat" cmpd="sng" algn="ctr">
          <a:solidFill>
            <a:schemeClr val="accent1">
              <a:tint val="99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ECF22C-6DF1-40DC-93A9-AC4A4E0B1D63}">
      <dsp:nvSpPr>
        <dsp:cNvPr id="0" name=""/>
        <dsp:cNvSpPr/>
      </dsp:nvSpPr>
      <dsp:spPr>
        <a:xfrm>
          <a:off x="8465605" y="2212021"/>
          <a:ext cx="1741435" cy="884429"/>
        </a:xfrm>
        <a:prstGeom prst="roundRect">
          <a:avLst>
            <a:gd name="adj" fmla="val 10000"/>
          </a:avLst>
        </a:prstGeom>
        <a:solidFill>
          <a:srgbClr val="D0D5DB">
            <a:alpha val="90000"/>
          </a:srgb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20320" rIns="3048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Technical Details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8491509" y="2237925"/>
        <a:ext cx="1689627" cy="8326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1A4D1B-D8A7-4D02-9449-1552BBE6ABE1}">
      <dsp:nvSpPr>
        <dsp:cNvPr id="0" name=""/>
        <dsp:cNvSpPr/>
      </dsp:nvSpPr>
      <dsp:spPr>
        <a:xfrm>
          <a:off x="3286" y="33273"/>
          <a:ext cx="3203971" cy="1281588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kern="120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Pályaműködtetési</a:t>
          </a: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 </a:t>
          </a:r>
          <a:r>
            <a:rPr lang="en-GB" sz="2000" b="0" kern="120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 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3286" y="33273"/>
        <a:ext cx="3203971" cy="1281588"/>
      </dsp:txXfrm>
    </dsp:sp>
    <dsp:sp modelId="{86F69EE2-C9F2-4CC1-A6EB-E7A8B08B15F3}">
      <dsp:nvSpPr>
        <dsp:cNvPr id="0" name=""/>
        <dsp:cNvSpPr/>
      </dsp:nvSpPr>
      <dsp:spPr>
        <a:xfrm>
          <a:off x="3286" y="1314861"/>
          <a:ext cx="3203971" cy="2854800"/>
        </a:xfrm>
        <a:prstGeom prst="rect">
          <a:avLst/>
        </a:prstGeom>
        <a:solidFill>
          <a:srgbClr val="D0D5DB"/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Infrastructure management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Prioritize large impact infrastructure upgrades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3286" y="1314861"/>
        <a:ext cx="3203971" cy="2854800"/>
      </dsp:txXfrm>
    </dsp:sp>
    <dsp:sp modelId="{9A667122-9A9F-4C4F-AB16-99DA850C4878}">
      <dsp:nvSpPr>
        <dsp:cNvPr id="0" name=""/>
        <dsp:cNvSpPr/>
      </dsp:nvSpPr>
      <dsp:spPr>
        <a:xfrm>
          <a:off x="3655814" y="33273"/>
          <a:ext cx="3203971" cy="1281588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kern="120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 </a:t>
          </a:r>
          <a:r>
            <a:rPr lang="en-GB" sz="2000" b="0" kern="120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Haváriaközpont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3655814" y="33273"/>
        <a:ext cx="3203971" cy="1281588"/>
      </dsp:txXfrm>
    </dsp:sp>
    <dsp:sp modelId="{6B565923-EAB5-44BB-9E0B-D7FEF8971713}">
      <dsp:nvSpPr>
        <dsp:cNvPr id="0" name=""/>
        <dsp:cNvSpPr/>
      </dsp:nvSpPr>
      <dsp:spPr>
        <a:xfrm>
          <a:off x="3655814" y="1314861"/>
          <a:ext cx="3203971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Managing crises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Monitor stations with worst historical resilience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3655814" y="1314861"/>
        <a:ext cx="3203971" cy="2854800"/>
      </dsp:txXfrm>
    </dsp:sp>
    <dsp:sp modelId="{FFABC4E4-4BAF-4029-B7A8-9B52A3631200}">
      <dsp:nvSpPr>
        <dsp:cNvPr id="0" name=""/>
        <dsp:cNvSpPr/>
      </dsp:nvSpPr>
      <dsp:spPr>
        <a:xfrm>
          <a:off x="7308341" y="33273"/>
          <a:ext cx="3203971" cy="1281588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MÁV </a:t>
          </a:r>
          <a:r>
            <a:rPr lang="en-GB" sz="2000" b="0" kern="1200" cap="all" baseline="0" dirty="0" err="1">
              <a:latin typeface="Poppins Black" panose="00000A00000000000000" pitchFamily="2" charset="0"/>
              <a:cs typeface="Poppins Black" panose="00000A00000000000000" pitchFamily="2" charset="0"/>
            </a:rPr>
            <a:t>Zrt</a:t>
          </a: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.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7308341" y="33273"/>
        <a:ext cx="3203971" cy="1281588"/>
      </dsp:txXfrm>
    </dsp:sp>
    <dsp:sp modelId="{A8236A7D-F973-41C8-BA82-31E3D55866CD}">
      <dsp:nvSpPr>
        <dsp:cNvPr id="0" name=""/>
        <dsp:cNvSpPr/>
      </dsp:nvSpPr>
      <dsp:spPr>
        <a:xfrm>
          <a:off x="7308341" y="1314861"/>
          <a:ext cx="3203971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Central governing hub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Schedules and maintenance approval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Likely initiating the project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7308341" y="1314861"/>
        <a:ext cx="3203971" cy="28548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EB97D3-FF87-44A5-B276-0DE093E1964F}">
      <dsp:nvSpPr>
        <dsp:cNvPr id="0" name=""/>
        <dsp:cNvSpPr/>
      </dsp:nvSpPr>
      <dsp:spPr>
        <a:xfrm>
          <a:off x="4206240" y="1231"/>
          <a:ext cx="6309360" cy="9768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Identifies problematic regions and stations</a:t>
          </a:r>
          <a:endParaRPr lang="hu-HU" sz="1600" kern="1200" dirty="0"/>
        </a:p>
      </dsp:txBody>
      <dsp:txXfrm>
        <a:off x="4206240" y="123338"/>
        <a:ext cx="5943040" cy="732640"/>
      </dsp:txXfrm>
    </dsp:sp>
    <dsp:sp modelId="{C8BAFACB-45F5-435A-BEBA-C6089B8B1D7F}">
      <dsp:nvSpPr>
        <dsp:cNvPr id="0" name=""/>
        <dsp:cNvSpPr/>
      </dsp:nvSpPr>
      <dsp:spPr>
        <a:xfrm>
          <a:off x="0" y="1231"/>
          <a:ext cx="4206240" cy="976854"/>
        </a:xfrm>
        <a:prstGeom prst="round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Seeing clearly</a:t>
          </a:r>
          <a:endParaRPr lang="hu-HU" sz="2000" b="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47686" y="48917"/>
        <a:ext cx="4110868" cy="881482"/>
      </dsp:txXfrm>
    </dsp:sp>
    <dsp:sp modelId="{4A63578A-97D6-4BB4-92DE-9B518F89DD34}">
      <dsp:nvSpPr>
        <dsp:cNvPr id="0" name=""/>
        <dsp:cNvSpPr/>
      </dsp:nvSpPr>
      <dsp:spPr>
        <a:xfrm>
          <a:off x="4206240" y="1075770"/>
          <a:ext cx="6309360" cy="9768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Correlates delays with weather events</a:t>
          </a:r>
          <a:endParaRPr lang="hu-H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Supports data-driven decision-making</a:t>
          </a:r>
          <a:endParaRPr lang="hu-HU" sz="1600" kern="1200" dirty="0"/>
        </a:p>
      </dsp:txBody>
      <dsp:txXfrm>
        <a:off x="4206240" y="1197877"/>
        <a:ext cx="5943040" cy="732640"/>
      </dsp:txXfrm>
    </dsp:sp>
    <dsp:sp modelId="{A8E5928C-39EF-49C0-A577-8BE0F0F8B41E}">
      <dsp:nvSpPr>
        <dsp:cNvPr id="0" name=""/>
        <dsp:cNvSpPr/>
      </dsp:nvSpPr>
      <dsp:spPr>
        <a:xfrm>
          <a:off x="0" y="1075770"/>
          <a:ext cx="4206240" cy="976854"/>
        </a:xfrm>
        <a:prstGeom prst="round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>
              <a:latin typeface="Poppins Black" panose="00000A00000000000000" pitchFamily="2" charset="0"/>
              <a:cs typeface="Poppins Black" panose="00000A00000000000000" pitchFamily="2" charset="0"/>
            </a:rPr>
            <a:t>The effect of weather</a:t>
          </a:r>
          <a:endParaRPr lang="hu-HU" sz="2000" b="0" kern="120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47686" y="1123456"/>
        <a:ext cx="4110868" cy="881482"/>
      </dsp:txXfrm>
    </dsp:sp>
    <dsp:sp modelId="{AEC1EA3E-9019-43CE-9966-CA535E169088}">
      <dsp:nvSpPr>
        <dsp:cNvPr id="0" name=""/>
        <dsp:cNvSpPr/>
      </dsp:nvSpPr>
      <dsp:spPr>
        <a:xfrm>
          <a:off x="4206240" y="2150310"/>
          <a:ext cx="6309360" cy="9768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Allows MÁV to strategically upgrade infrastructure</a:t>
          </a:r>
          <a:endParaRPr lang="hu-H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Prevents wasteful spending of limited resources</a:t>
          </a:r>
          <a:endParaRPr lang="hu-HU" sz="1600" kern="1200" dirty="0"/>
        </a:p>
      </dsp:txBody>
      <dsp:txXfrm>
        <a:off x="4206240" y="2272417"/>
        <a:ext cx="5943040" cy="732640"/>
      </dsp:txXfrm>
    </dsp:sp>
    <dsp:sp modelId="{A6CE6A98-0720-4E06-A9CD-02ABE7022C8D}">
      <dsp:nvSpPr>
        <dsp:cNvPr id="0" name=""/>
        <dsp:cNvSpPr/>
      </dsp:nvSpPr>
      <dsp:spPr>
        <a:xfrm>
          <a:off x="0" y="2150310"/>
          <a:ext cx="4206240" cy="976854"/>
        </a:xfrm>
        <a:prstGeom prst="round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>
              <a:latin typeface="Poppins Black" panose="00000A00000000000000" pitchFamily="2" charset="0"/>
              <a:cs typeface="Poppins Black" panose="00000A00000000000000" pitchFamily="2" charset="0"/>
            </a:rPr>
            <a:t>Optimized resource allocation</a:t>
          </a:r>
          <a:endParaRPr lang="hu-HU" sz="2000" b="0" kern="120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47686" y="2197996"/>
        <a:ext cx="4110868" cy="881482"/>
      </dsp:txXfrm>
    </dsp:sp>
    <dsp:sp modelId="{7E3547AB-4E15-4E6C-8FD1-E499412D6E54}">
      <dsp:nvSpPr>
        <dsp:cNvPr id="0" name=""/>
        <dsp:cNvSpPr/>
      </dsp:nvSpPr>
      <dsp:spPr>
        <a:xfrm>
          <a:off x="4206240" y="3224849"/>
          <a:ext cx="6309360" cy="976854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Tracks patterns over time to monitor improvements</a:t>
          </a:r>
          <a:endParaRPr lang="hu-H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Makes pre-emptive maintenance possible</a:t>
          </a:r>
          <a:endParaRPr lang="hu-HU" sz="1600" kern="1200" dirty="0"/>
        </a:p>
      </dsp:txBody>
      <dsp:txXfrm>
        <a:off x="4206240" y="3346956"/>
        <a:ext cx="5943040" cy="732640"/>
      </dsp:txXfrm>
    </dsp:sp>
    <dsp:sp modelId="{F9F16FFC-DC5B-43B1-89F4-BACE1C4BCFC5}">
      <dsp:nvSpPr>
        <dsp:cNvPr id="0" name=""/>
        <dsp:cNvSpPr/>
      </dsp:nvSpPr>
      <dsp:spPr>
        <a:xfrm>
          <a:off x="0" y="3224849"/>
          <a:ext cx="4206240" cy="976854"/>
        </a:xfrm>
        <a:prstGeom prst="round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cap="all" baseline="0">
              <a:latin typeface="Poppins Black" panose="00000A00000000000000" pitchFamily="2" charset="0"/>
              <a:cs typeface="Poppins Black" panose="00000A00000000000000" pitchFamily="2" charset="0"/>
            </a:rPr>
            <a:t>Enables trend analysis</a:t>
          </a:r>
          <a:endParaRPr lang="hu-HU" sz="2000" b="0" kern="1200" cap="all" baseline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>
        <a:off x="47686" y="3272535"/>
        <a:ext cx="4110868" cy="8814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F626C4-E649-40AB-A17A-A544A2C3D639}">
      <dsp:nvSpPr>
        <dsp:cNvPr id="0" name=""/>
        <dsp:cNvSpPr/>
      </dsp:nvSpPr>
      <dsp:spPr>
        <a:xfrm>
          <a:off x="6032" y="1081393"/>
          <a:ext cx="2105934" cy="252712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01 </a:t>
          </a:r>
          <a:r>
            <a:rPr lang="en-GB" sz="19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Sources</a:t>
          </a:r>
          <a:endParaRPr lang="hu-HU" sz="19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-819494" y="1906919"/>
        <a:ext cx="2072239" cy="421186"/>
      </dsp:txXfrm>
    </dsp:sp>
    <dsp:sp modelId="{13AAB0DA-5271-4516-A1CB-C8540FD3FADE}">
      <dsp:nvSpPr>
        <dsp:cNvPr id="0" name=""/>
        <dsp:cNvSpPr/>
      </dsp:nvSpPr>
      <dsp:spPr>
        <a:xfrm>
          <a:off x="427218" y="1081393"/>
          <a:ext cx="1568920" cy="252712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MÁV 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delays</a:t>
          </a: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CSV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Open-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Meteo</a:t>
          </a: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API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Station</a:t>
          </a: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metadata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427218" y="1081393"/>
        <a:ext cx="1568920" cy="2527120"/>
      </dsp:txXfrm>
    </dsp:sp>
    <dsp:sp modelId="{8E96A0D5-048C-48F5-BB7B-02DF36151B4E}">
      <dsp:nvSpPr>
        <dsp:cNvPr id="0" name=""/>
        <dsp:cNvSpPr/>
      </dsp:nvSpPr>
      <dsp:spPr>
        <a:xfrm>
          <a:off x="2185673" y="1081393"/>
          <a:ext cx="2105934" cy="252712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02 </a:t>
          </a:r>
          <a:r>
            <a:rPr lang="en-GB" sz="1900" b="0" kern="120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S3 </a:t>
          </a:r>
          <a:r>
            <a:rPr lang="en-GB" sz="19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Storage</a:t>
          </a:r>
          <a:endParaRPr lang="hu-HU" sz="19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1360147" y="1906919"/>
        <a:ext cx="2072239" cy="421186"/>
      </dsp:txXfrm>
    </dsp:sp>
    <dsp:sp modelId="{F0C4B5A0-1872-4659-A2FE-59A8689CD147}">
      <dsp:nvSpPr>
        <dsp:cNvPr id="0" name=""/>
        <dsp:cNvSpPr/>
      </dsp:nvSpPr>
      <dsp:spPr>
        <a:xfrm rot="5400000">
          <a:off x="2010516" y="3089798"/>
          <a:ext cx="371374" cy="315890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FB8189-BAB5-435A-B1CD-99FA9C056031}">
      <dsp:nvSpPr>
        <dsp:cNvPr id="0" name=""/>
        <dsp:cNvSpPr/>
      </dsp:nvSpPr>
      <dsp:spPr>
        <a:xfrm>
          <a:off x="2606860" y="1081393"/>
          <a:ext cx="1568920" cy="252712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elay</a:t>
          </a: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data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Station mappings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Processed outputs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Query results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2606860" y="1081393"/>
        <a:ext cx="1568920" cy="2527120"/>
      </dsp:txXfrm>
    </dsp:sp>
    <dsp:sp modelId="{1E86196E-A84E-4BC3-B262-A9973B5A1D08}">
      <dsp:nvSpPr>
        <dsp:cNvPr id="0" name=""/>
        <dsp:cNvSpPr/>
      </dsp:nvSpPr>
      <dsp:spPr>
        <a:xfrm>
          <a:off x="4365315" y="1081393"/>
          <a:ext cx="2105934" cy="252712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03 </a:t>
          </a:r>
          <a:r>
            <a:rPr lang="en-GB" sz="19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Processing</a:t>
          </a:r>
          <a:endParaRPr lang="hu-HU" sz="19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3539789" y="1906919"/>
        <a:ext cx="2072239" cy="421186"/>
      </dsp:txXfrm>
    </dsp:sp>
    <dsp:sp modelId="{951045AC-EB95-44A1-80A1-844077F949AE}">
      <dsp:nvSpPr>
        <dsp:cNvPr id="0" name=""/>
        <dsp:cNvSpPr/>
      </dsp:nvSpPr>
      <dsp:spPr>
        <a:xfrm rot="5400000">
          <a:off x="4190158" y="3089798"/>
          <a:ext cx="371374" cy="315890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CE848B-E5DA-4DD8-8431-A63E9E7144CE}">
      <dsp:nvSpPr>
        <dsp:cNvPr id="0" name=""/>
        <dsp:cNvSpPr/>
      </dsp:nvSpPr>
      <dsp:spPr>
        <a:xfrm>
          <a:off x="4786502" y="1081393"/>
          <a:ext cx="1568920" cy="252712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Glue ETL jobs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Filtering delays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Aggregating data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Joining metadata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4786502" y="1081393"/>
        <a:ext cx="1568920" cy="2527120"/>
      </dsp:txXfrm>
    </dsp:sp>
    <dsp:sp modelId="{749CE601-66C8-4C89-B744-529312C60B63}">
      <dsp:nvSpPr>
        <dsp:cNvPr id="0" name=""/>
        <dsp:cNvSpPr/>
      </dsp:nvSpPr>
      <dsp:spPr>
        <a:xfrm>
          <a:off x="6544957" y="1081393"/>
          <a:ext cx="2105934" cy="252712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04 U</a:t>
          </a:r>
          <a:r>
            <a:rPr lang="en-GB" sz="19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pdates</a:t>
          </a:r>
          <a:endParaRPr lang="hu-HU" sz="19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5719431" y="1906919"/>
        <a:ext cx="2072239" cy="421186"/>
      </dsp:txXfrm>
    </dsp:sp>
    <dsp:sp modelId="{34ADECC8-8F03-4718-B929-7385E41BE2F5}">
      <dsp:nvSpPr>
        <dsp:cNvPr id="0" name=""/>
        <dsp:cNvSpPr/>
      </dsp:nvSpPr>
      <dsp:spPr>
        <a:xfrm rot="5400000">
          <a:off x="6369799" y="3089798"/>
          <a:ext cx="371374" cy="315890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9A24A-F030-481C-B914-C4AAC7DD2024}">
      <dsp:nvSpPr>
        <dsp:cNvPr id="0" name=""/>
        <dsp:cNvSpPr/>
      </dsp:nvSpPr>
      <dsp:spPr>
        <a:xfrm>
          <a:off x="6966144" y="1081393"/>
          <a:ext cx="1568920" cy="252712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AWS Lambda triggers ETL jobs after upload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Updates 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Athena</a:t>
          </a:r>
          <a:r>
            <a:rPr lang="hu-HU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hu-HU" sz="1600" kern="1200" dirty="0" err="1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database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6966144" y="1081393"/>
        <a:ext cx="1568920" cy="2527120"/>
      </dsp:txXfrm>
    </dsp:sp>
    <dsp:sp modelId="{C7AD287A-898D-46B9-A3D2-85C9411AA5E5}">
      <dsp:nvSpPr>
        <dsp:cNvPr id="0" name=""/>
        <dsp:cNvSpPr/>
      </dsp:nvSpPr>
      <dsp:spPr>
        <a:xfrm>
          <a:off x="8724598" y="1081393"/>
          <a:ext cx="2105934" cy="252712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5151" rIns="84455" bIns="0" numCol="1" spcCol="1270" anchor="t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05 </a:t>
          </a:r>
          <a:r>
            <a:rPr lang="en-GB" sz="19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Analytics</a:t>
          </a:r>
          <a:endParaRPr lang="hu-HU" sz="19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7899072" y="1906919"/>
        <a:ext cx="2072239" cy="421186"/>
      </dsp:txXfrm>
    </dsp:sp>
    <dsp:sp modelId="{668D4B0F-FA7C-4942-AA1E-BD0D9F3C4498}">
      <dsp:nvSpPr>
        <dsp:cNvPr id="0" name=""/>
        <dsp:cNvSpPr/>
      </dsp:nvSpPr>
      <dsp:spPr>
        <a:xfrm rot="5400000">
          <a:off x="8549441" y="3089798"/>
          <a:ext cx="371374" cy="315890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255A5E-BA92-4F9B-9D7B-C69329CF69AE}">
      <dsp:nvSpPr>
        <dsp:cNvPr id="0" name=""/>
        <dsp:cNvSpPr/>
      </dsp:nvSpPr>
      <dsp:spPr>
        <a:xfrm>
          <a:off x="9145785" y="1081393"/>
          <a:ext cx="1568920" cy="252712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Amazon Athena database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External tables and unified view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9145785" y="1081393"/>
        <a:ext cx="1568920" cy="25271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15AD1-0FA8-4751-B2C0-7560B14FFEA4}">
      <dsp:nvSpPr>
        <dsp:cNvPr id="0" name=""/>
        <dsp:cNvSpPr/>
      </dsp:nvSpPr>
      <dsp:spPr>
        <a:xfrm rot="5400000">
          <a:off x="-203749" y="206025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01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477691"/>
        <a:ext cx="950832" cy="407500"/>
      </dsp:txXfrm>
    </dsp:sp>
    <dsp:sp modelId="{5EAD7F3A-97E7-4A2E-99A5-2C3BE61768D3}">
      <dsp:nvSpPr>
        <dsp:cNvPr id="0" name=""/>
        <dsp:cNvSpPr/>
      </dsp:nvSpPr>
      <dsp:spPr>
        <a:xfrm rot="5400000">
          <a:off x="2612851" y="-1659743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Date filtering, data cleaning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Remove early arrivals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45376"/>
        <a:ext cx="4163854" cy="796715"/>
      </dsp:txXfrm>
    </dsp:sp>
    <dsp:sp modelId="{A4878F0D-57C5-4BEE-B586-584134A5E136}">
      <dsp:nvSpPr>
        <dsp:cNvPr id="0" name=""/>
        <dsp:cNvSpPr/>
      </dsp:nvSpPr>
      <dsp:spPr>
        <a:xfrm rot="5400000">
          <a:off x="-203749" y="1366877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02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1638543"/>
        <a:ext cx="950832" cy="407500"/>
      </dsp:txXfrm>
    </dsp:sp>
    <dsp:sp modelId="{D2D5F685-EB85-414A-8631-F95D39E8D18F}">
      <dsp:nvSpPr>
        <dsp:cNvPr id="0" name=""/>
        <dsp:cNvSpPr/>
      </dsp:nvSpPr>
      <dsp:spPr>
        <a:xfrm rot="5400000">
          <a:off x="2612851" y="-498891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Aggregation daily level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Aggregation station level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1206228"/>
        <a:ext cx="4163854" cy="796715"/>
      </dsp:txXfrm>
    </dsp:sp>
    <dsp:sp modelId="{0D13BB50-C036-4A77-906C-BE47995E8153}">
      <dsp:nvSpPr>
        <dsp:cNvPr id="0" name=""/>
        <dsp:cNvSpPr/>
      </dsp:nvSpPr>
      <dsp:spPr>
        <a:xfrm rot="5400000">
          <a:off x="-203749" y="2527730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03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2799396"/>
        <a:ext cx="950832" cy="407500"/>
      </dsp:txXfrm>
    </dsp:sp>
    <dsp:sp modelId="{5D019273-40D1-446C-A7CF-161B04D1BDDB}">
      <dsp:nvSpPr>
        <dsp:cNvPr id="0" name=""/>
        <dsp:cNvSpPr/>
      </dsp:nvSpPr>
      <dsp:spPr>
        <a:xfrm rot="5400000">
          <a:off x="2612851" y="661960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Add common Station ID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Export to CSV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2367079"/>
        <a:ext cx="4163854" cy="79671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615AD1-0FA8-4751-B2C0-7560B14FFEA4}">
      <dsp:nvSpPr>
        <dsp:cNvPr id="0" name=""/>
        <dsp:cNvSpPr/>
      </dsp:nvSpPr>
      <dsp:spPr>
        <a:xfrm rot="5400000">
          <a:off x="-203749" y="206025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01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477691"/>
        <a:ext cx="950832" cy="407500"/>
      </dsp:txXfrm>
    </dsp:sp>
    <dsp:sp modelId="{5EAD7F3A-97E7-4A2E-99A5-2C3BE61768D3}">
      <dsp:nvSpPr>
        <dsp:cNvPr id="0" name=""/>
        <dsp:cNvSpPr/>
      </dsp:nvSpPr>
      <dsp:spPr>
        <a:xfrm rot="5400000">
          <a:off x="2612851" y="-1659743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Coordinate extraction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Create county boundaries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45376"/>
        <a:ext cx="4163854" cy="796715"/>
      </dsp:txXfrm>
    </dsp:sp>
    <dsp:sp modelId="{A4878F0D-57C5-4BEE-B586-584134A5E136}">
      <dsp:nvSpPr>
        <dsp:cNvPr id="0" name=""/>
        <dsp:cNvSpPr/>
      </dsp:nvSpPr>
      <dsp:spPr>
        <a:xfrm rot="5400000">
          <a:off x="-203749" y="1366877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02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1638543"/>
        <a:ext cx="950832" cy="407500"/>
      </dsp:txXfrm>
    </dsp:sp>
    <dsp:sp modelId="{D2D5F685-EB85-414A-8631-F95D39E8D18F}">
      <dsp:nvSpPr>
        <dsp:cNvPr id="0" name=""/>
        <dsp:cNvSpPr/>
      </dsp:nvSpPr>
      <dsp:spPr>
        <a:xfrm rot="5400000">
          <a:off x="2612851" y="-498891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County assignment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Add NUTS-2 region + Region ID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1206228"/>
        <a:ext cx="4163854" cy="796715"/>
      </dsp:txXfrm>
    </dsp:sp>
    <dsp:sp modelId="{0D13BB50-C036-4A77-906C-BE47995E8153}">
      <dsp:nvSpPr>
        <dsp:cNvPr id="0" name=""/>
        <dsp:cNvSpPr/>
      </dsp:nvSpPr>
      <dsp:spPr>
        <a:xfrm rot="5400000">
          <a:off x="-203749" y="2527730"/>
          <a:ext cx="1358332" cy="950832"/>
        </a:xfrm>
        <a:prstGeom prst="chevron">
          <a:avLst/>
        </a:prstGeom>
        <a:solidFill>
          <a:srgbClr val="0E2841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Poppins Black" panose="00000A00000000000000" pitchFamily="2" charset="0"/>
              <a:cs typeface="Poppins Black" panose="00000A00000000000000" pitchFamily="2" charset="0"/>
            </a:rPr>
            <a:t>03</a:t>
          </a:r>
          <a:endParaRPr lang="hu-HU" sz="2000" kern="1200" dirty="0"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-5400000">
        <a:off x="1" y="2799396"/>
        <a:ext cx="950832" cy="407500"/>
      </dsp:txXfrm>
    </dsp:sp>
    <dsp:sp modelId="{5D019273-40D1-446C-A7CF-161B04D1BDDB}">
      <dsp:nvSpPr>
        <dsp:cNvPr id="0" name=""/>
        <dsp:cNvSpPr/>
      </dsp:nvSpPr>
      <dsp:spPr>
        <a:xfrm rot="5400000">
          <a:off x="2612851" y="661960"/>
          <a:ext cx="882915" cy="42069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Export Stations &amp; Regions lookup CSV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Export weather data to CSV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-5400000">
        <a:off x="950832" y="2367079"/>
        <a:ext cx="4163854" cy="7967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F626C4-E649-40AB-A17A-A544A2C3D639}">
      <dsp:nvSpPr>
        <dsp:cNvPr id="0" name=""/>
        <dsp:cNvSpPr/>
      </dsp:nvSpPr>
      <dsp:spPr>
        <a:xfrm>
          <a:off x="4385" y="1034584"/>
          <a:ext cx="2637708" cy="316525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2009" rIns="93345" bIns="0" numCol="1" spcCol="1270" anchor="t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01 </a:t>
          </a:r>
          <a:r>
            <a:rPr lang="en-GB" sz="21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MANUAL</a:t>
          </a:r>
          <a:endParaRPr lang="hu-HU" sz="21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-1029596" y="2068566"/>
        <a:ext cx="2595505" cy="527541"/>
      </dsp:txXfrm>
    </dsp:sp>
    <dsp:sp modelId="{13AAB0DA-5271-4516-A1CB-C8540FD3FADE}">
      <dsp:nvSpPr>
        <dsp:cNvPr id="0" name=""/>
        <dsp:cNvSpPr/>
      </dsp:nvSpPr>
      <dsp:spPr>
        <a:xfrm>
          <a:off x="531926" y="1034584"/>
          <a:ext cx="1965093" cy="31652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Weekly delays CSV upload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31926" y="1034584"/>
        <a:ext cx="1965093" cy="3165250"/>
      </dsp:txXfrm>
    </dsp:sp>
    <dsp:sp modelId="{8E96A0D5-048C-48F5-BB7B-02DF36151B4E}">
      <dsp:nvSpPr>
        <dsp:cNvPr id="0" name=""/>
        <dsp:cNvSpPr/>
      </dsp:nvSpPr>
      <dsp:spPr>
        <a:xfrm>
          <a:off x="2734413" y="1034584"/>
          <a:ext cx="2637708" cy="316525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2009" rIns="93345" bIns="0" numCol="1" spcCol="1270" anchor="t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02 </a:t>
          </a:r>
          <a:r>
            <a:rPr lang="en-GB" sz="2100" b="1" kern="120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LAMBDA</a:t>
          </a:r>
          <a:endParaRPr lang="hu-HU" sz="2100" b="1" kern="1200" dirty="0">
            <a:solidFill>
              <a:srgbClr val="0E2841"/>
            </a:solidFill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16200000">
        <a:off x="1700431" y="2068566"/>
        <a:ext cx="2595505" cy="527541"/>
      </dsp:txXfrm>
    </dsp:sp>
    <dsp:sp modelId="{F0C4B5A0-1872-4659-A2FE-59A8689CD147}">
      <dsp:nvSpPr>
        <dsp:cNvPr id="0" name=""/>
        <dsp:cNvSpPr/>
      </dsp:nvSpPr>
      <dsp:spPr>
        <a:xfrm rot="5400000">
          <a:off x="2515148" y="3548722"/>
          <a:ext cx="464908" cy="395656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FB8189-BAB5-435A-B1CD-99FA9C056031}">
      <dsp:nvSpPr>
        <dsp:cNvPr id="0" name=""/>
        <dsp:cNvSpPr/>
      </dsp:nvSpPr>
      <dsp:spPr>
        <a:xfrm>
          <a:off x="3261955" y="1034584"/>
          <a:ext cx="1965093" cy="31652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Triggered by upload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Runs 3 ETL jobs in sequence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3261955" y="1034584"/>
        <a:ext cx="1965093" cy="3165250"/>
      </dsp:txXfrm>
    </dsp:sp>
    <dsp:sp modelId="{1E86196E-A84E-4BC3-B262-A9973B5A1D08}">
      <dsp:nvSpPr>
        <dsp:cNvPr id="0" name=""/>
        <dsp:cNvSpPr/>
      </dsp:nvSpPr>
      <dsp:spPr>
        <a:xfrm>
          <a:off x="5464442" y="1034584"/>
          <a:ext cx="2637708" cy="316525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2009" rIns="93345" bIns="0" numCol="1" spcCol="1270" anchor="t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03 </a:t>
          </a:r>
          <a:r>
            <a:rPr lang="en-GB" sz="2100" b="0" kern="1200" cap="all" baseline="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GLUE  ETL  JOBS</a:t>
          </a:r>
          <a:endParaRPr lang="hu-HU" sz="2100" kern="1200" dirty="0">
            <a:solidFill>
              <a:srgbClr val="0E284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 rot="16200000">
        <a:off x="4430460" y="2068566"/>
        <a:ext cx="2595505" cy="527541"/>
      </dsp:txXfrm>
    </dsp:sp>
    <dsp:sp modelId="{951045AC-EB95-44A1-80A1-844077F949AE}">
      <dsp:nvSpPr>
        <dsp:cNvPr id="0" name=""/>
        <dsp:cNvSpPr/>
      </dsp:nvSpPr>
      <dsp:spPr>
        <a:xfrm rot="5400000">
          <a:off x="5245176" y="3548722"/>
          <a:ext cx="464908" cy="395656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CE848B-E5DA-4DD8-8431-A63E9E7144CE}">
      <dsp:nvSpPr>
        <dsp:cNvPr id="0" name=""/>
        <dsp:cNvSpPr/>
      </dsp:nvSpPr>
      <dsp:spPr>
        <a:xfrm>
          <a:off x="5991984" y="1034584"/>
          <a:ext cx="1965093" cy="31652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Filtering delays, updating delays table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Weather API calls, updating weather table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Updating unified view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991984" y="1034584"/>
        <a:ext cx="1965093" cy="3165250"/>
      </dsp:txXfrm>
    </dsp:sp>
    <dsp:sp modelId="{749CE601-66C8-4C89-B744-529312C60B63}">
      <dsp:nvSpPr>
        <dsp:cNvPr id="0" name=""/>
        <dsp:cNvSpPr/>
      </dsp:nvSpPr>
      <dsp:spPr>
        <a:xfrm>
          <a:off x="8194471" y="1034584"/>
          <a:ext cx="2637708" cy="3165250"/>
        </a:xfrm>
        <a:prstGeom prst="roundRect">
          <a:avLst>
            <a:gd name="adj" fmla="val 5000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2009" rIns="93345" bIns="0" numCol="1" spcCol="1270" anchor="t" anchorCtr="0">
          <a:noAutofit/>
        </a:bodyPr>
        <a:lstStyle/>
        <a:p>
          <a:pPr marL="0" lvl="0" indent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rgbClr val="0E2841"/>
              </a:solidFill>
              <a:latin typeface="Poppins" panose="00000500000000000000" pitchFamily="2" charset="0"/>
              <a:cs typeface="Poppins" panose="00000500000000000000" pitchFamily="2" charset="0"/>
            </a:rPr>
            <a:t>04 </a:t>
          </a:r>
          <a:r>
            <a:rPr lang="en-GB" sz="2100" b="1" kern="1200" dirty="0">
              <a:solidFill>
                <a:srgbClr val="0E2841"/>
              </a:solidFill>
              <a:latin typeface="Poppins Black" panose="00000A00000000000000" pitchFamily="2" charset="0"/>
              <a:cs typeface="Poppins Black" panose="00000A00000000000000" pitchFamily="2" charset="0"/>
            </a:rPr>
            <a:t>ATHENA</a:t>
          </a:r>
          <a:endParaRPr lang="hu-HU" sz="2100" kern="1200" dirty="0">
            <a:solidFill>
              <a:srgbClr val="0E2841"/>
            </a:solidFill>
            <a:latin typeface="Poppins Black" panose="00000A00000000000000" pitchFamily="2" charset="0"/>
            <a:cs typeface="Poppins Black" panose="00000A00000000000000" pitchFamily="2" charset="0"/>
          </a:endParaRPr>
        </a:p>
      </dsp:txBody>
      <dsp:txXfrm rot="16200000">
        <a:off x="7160489" y="2068566"/>
        <a:ext cx="2595505" cy="527541"/>
      </dsp:txXfrm>
    </dsp:sp>
    <dsp:sp modelId="{34ADECC8-8F03-4718-B929-7385E41BE2F5}">
      <dsp:nvSpPr>
        <dsp:cNvPr id="0" name=""/>
        <dsp:cNvSpPr/>
      </dsp:nvSpPr>
      <dsp:spPr>
        <a:xfrm rot="5400000">
          <a:off x="7975205" y="3548722"/>
          <a:ext cx="464908" cy="395656"/>
        </a:xfrm>
        <a:prstGeom prst="flowChartExtract">
          <a:avLst/>
        </a:prstGeom>
        <a:solidFill>
          <a:srgbClr val="0E2841"/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9A24A-F030-481C-B914-C4AAC7DD2024}">
      <dsp:nvSpPr>
        <dsp:cNvPr id="0" name=""/>
        <dsp:cNvSpPr/>
      </dsp:nvSpPr>
      <dsp:spPr>
        <a:xfrm>
          <a:off x="8722012" y="1034584"/>
          <a:ext cx="1965093" cy="31652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4864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rPr>
            <a:t>Rerun KPI queries to see updated results</a:t>
          </a:r>
          <a:endParaRPr lang="hu-HU" sz="1600" kern="1200" dirty="0">
            <a:solidFill>
              <a:schemeClr val="tx1"/>
            </a:solidFill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8722012" y="1034584"/>
        <a:ext cx="1965093" cy="316525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9D53B-DFE0-4B87-9A6B-7F2CC00D2873}">
      <dsp:nvSpPr>
        <dsp:cNvPr id="0" name=""/>
        <dsp:cNvSpPr/>
      </dsp:nvSpPr>
      <dsp:spPr>
        <a:xfrm>
          <a:off x="0" y="0"/>
          <a:ext cx="4040906" cy="4040906"/>
        </a:xfrm>
        <a:prstGeom prst="ellipse">
          <a:avLst/>
        </a:prstGeom>
        <a:solidFill>
          <a:srgbClr val="3A4961">
            <a:alpha val="50000"/>
          </a:srgb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2385" tIns="25400" rIns="222385" bIns="25400" numCol="1" spcCol="1270" anchor="ctr" anchorCtr="1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Weekly </a:t>
          </a:r>
          <a:br>
            <a:rPr lang="en-GB" sz="200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</a:br>
          <a:r>
            <a:rPr lang="en-GB" sz="2000" kern="1200" cap="all" baseline="0" dirty="0">
              <a:latin typeface="Poppins Black" panose="00000A00000000000000" pitchFamily="2" charset="0"/>
              <a:cs typeface="Poppins Black" panose="00000A00000000000000" pitchFamily="2" charset="0"/>
            </a:rPr>
            <a:t>delays update</a:t>
          </a:r>
          <a:endParaRPr lang="hu-HU" sz="2000" kern="1200" cap="all" baseline="0" dirty="0">
            <a:latin typeface="Poppins Black" panose="00000A00000000000000" pitchFamily="2" charset="0"/>
            <a:cs typeface="Poppins Black" panose="00000A00000000000000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Casts raw CSV fields to correct data types</a:t>
          </a:r>
          <a:endParaRPr lang="hu-HU" sz="1600" kern="12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Stages in temp path</a:t>
          </a:r>
          <a:endParaRPr lang="hu-HU" sz="1600" kern="12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Inserts to DELAYS ALL Athena table</a:t>
          </a:r>
          <a:endParaRPr lang="hu-HU" sz="1600" kern="1200" cap="all" baseline="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91777" y="591777"/>
        <a:ext cx="2857352" cy="2857352"/>
      </dsp:txXfrm>
    </dsp:sp>
    <dsp:sp modelId="{19D28935-7223-4DD8-83D9-FC53AA9997BC}">
      <dsp:nvSpPr>
        <dsp:cNvPr id="0" name=""/>
        <dsp:cNvSpPr/>
      </dsp:nvSpPr>
      <dsp:spPr>
        <a:xfrm>
          <a:off x="3237346" y="162028"/>
          <a:ext cx="4040906" cy="4040906"/>
        </a:xfrm>
        <a:prstGeom prst="ellipse">
          <a:avLst/>
        </a:prstGeom>
        <a:solidFill>
          <a:srgbClr val="3A4961">
            <a:alpha val="50000"/>
          </a:srgb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2385" tIns="25400" rIns="222385" bIns="25400" numCol="1" spcCol="1270" anchor="ctr" anchorCtr="1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Unified</a:t>
          </a:r>
          <a:r>
            <a:rPr lang="en-GB" sz="1300" kern="1200" dirty="0"/>
            <a:t> </a:t>
          </a:r>
          <a:br>
            <a:rPr lang="en-GB" sz="1300" kern="1200" dirty="0"/>
          </a:b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view</a:t>
          </a:r>
          <a:r>
            <a:rPr lang="en-GB" sz="1300" kern="1200" dirty="0"/>
            <a:t> </a:t>
          </a: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update</a:t>
          </a:r>
          <a:endParaRPr lang="hu-HU" sz="2000" kern="1200" cap="all" baseline="0" dirty="0">
            <a:solidFill>
              <a:prstClr val="black"/>
            </a:solidFill>
            <a:latin typeface="Poppins Black" panose="00000A00000000000000" pitchFamily="2" charset="0"/>
            <a:ea typeface="+mn-ea"/>
            <a:cs typeface="Poppins Black" panose="00000A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Runs</a:t>
          </a:r>
          <a:r>
            <a:rPr lang="en-GB" sz="1000" kern="1200"/>
            <a:t> </a:t>
          </a: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only after other two have finished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Delay &gt; Station ID &gt; [bridge table] &gt; Region ID &gt; Weather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Updates UNIFIED ALL Athena view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sp:txBody>
      <dsp:txXfrm>
        <a:off x="3829123" y="753805"/>
        <a:ext cx="2857352" cy="2857352"/>
      </dsp:txXfrm>
    </dsp:sp>
    <dsp:sp modelId="{F48E2B44-1FB9-433C-9D5A-CB0334B248D1}">
      <dsp:nvSpPr>
        <dsp:cNvPr id="0" name=""/>
        <dsp:cNvSpPr/>
      </dsp:nvSpPr>
      <dsp:spPr>
        <a:xfrm>
          <a:off x="6470072" y="81014"/>
          <a:ext cx="4040906" cy="4040906"/>
        </a:xfrm>
        <a:prstGeom prst="ellipse">
          <a:avLst/>
        </a:prstGeom>
        <a:solidFill>
          <a:srgbClr val="3A4961">
            <a:alpha val="50000"/>
          </a:srgb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2385" tIns="25400" rIns="222385" bIns="25400" numCol="1" spcCol="1270" anchor="ctr" anchorCtr="1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Weekly</a:t>
          </a:r>
          <a:r>
            <a:rPr lang="en-GB" sz="1300" kern="1200" dirty="0"/>
            <a:t> </a:t>
          </a:r>
          <a:br>
            <a:rPr lang="en-GB" sz="1300" kern="1200" dirty="0"/>
          </a:b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weather</a:t>
          </a:r>
          <a:r>
            <a:rPr lang="en-GB" sz="1300" kern="1200" dirty="0"/>
            <a:t> </a:t>
          </a:r>
          <a:r>
            <a:rPr lang="en-GB" sz="2000" kern="1200" cap="all" baseline="0" dirty="0">
              <a:solidFill>
                <a:prstClr val="black"/>
              </a:solidFill>
              <a:latin typeface="Poppins Black" panose="00000A00000000000000" pitchFamily="2" charset="0"/>
              <a:ea typeface="+mn-ea"/>
              <a:cs typeface="Poppins Black" panose="00000A00000000000000" pitchFamily="2" charset="0"/>
            </a:rPr>
            <a:t>update</a:t>
          </a:r>
          <a:endParaRPr lang="hu-HU" sz="2000" kern="1200" cap="all" baseline="0" dirty="0">
            <a:solidFill>
              <a:prstClr val="black"/>
            </a:solidFill>
            <a:latin typeface="Poppins Black" panose="00000A00000000000000" pitchFamily="2" charset="0"/>
            <a:ea typeface="+mn-ea"/>
            <a:cs typeface="Poppins Black" panose="00000A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API fetches regional daily weather for extracted date range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Creates extreme weather flags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Stages in temp path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>
              <a:solidFill>
                <a:prstClr val="black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Inserts to WEATHER ALL Athena table</a:t>
          </a:r>
          <a:endParaRPr lang="hu-HU" sz="1600" kern="1200" dirty="0">
            <a:solidFill>
              <a:prstClr val="black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sp:txBody>
      <dsp:txXfrm>
        <a:off x="7061849" y="672791"/>
        <a:ext cx="2857352" cy="285735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B85B5-98DB-45F3-9BEC-9CBBB8B60048}">
      <dsp:nvSpPr>
        <dsp:cNvPr id="0" name=""/>
        <dsp:cNvSpPr/>
      </dsp:nvSpPr>
      <dsp:spPr>
        <a:xfrm>
          <a:off x="-4751524" y="-728304"/>
          <a:ext cx="5659544" cy="5659544"/>
        </a:xfrm>
        <a:prstGeom prst="blockArc">
          <a:avLst>
            <a:gd name="adj1" fmla="val 18900000"/>
            <a:gd name="adj2" fmla="val 2700000"/>
            <a:gd name="adj3" fmla="val 382"/>
          </a:avLst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392E8D-5AA7-42EF-8663-8352A514F96B}">
      <dsp:nvSpPr>
        <dsp:cNvPr id="0" name=""/>
        <dsp:cNvSpPr/>
      </dsp:nvSpPr>
      <dsp:spPr>
        <a:xfrm>
          <a:off x="583986" y="420293"/>
          <a:ext cx="9874232" cy="840587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21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latin typeface="Poppins" panose="00000500000000000000" pitchFamily="2" charset="0"/>
              <a:cs typeface="Poppins" panose="00000500000000000000" pitchFamily="2" charset="0"/>
            </a:rPr>
            <a:t>Dashboard:</a:t>
          </a: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 </a:t>
          </a:r>
          <a:r>
            <a:rPr lang="en-GB" sz="1600" kern="1200" dirty="0" err="1">
              <a:latin typeface="Poppins" panose="00000500000000000000" pitchFamily="2" charset="0"/>
              <a:cs typeface="Poppins" panose="00000500000000000000" pitchFamily="2" charset="0"/>
            </a:rPr>
            <a:t>QuickSight</a:t>
          </a:r>
          <a:r>
            <a:rPr lang="en-GB" sz="1600" kern="1200" dirty="0">
              <a:latin typeface="Poppins" panose="00000500000000000000" pitchFamily="2" charset="0"/>
              <a:cs typeface="Poppins" panose="00000500000000000000" pitchFamily="2" charset="0"/>
            </a:rPr>
            <a:t> is blocked in Learner Lab, but would provide native integration of the Athena database into data visualization</a:t>
          </a:r>
          <a:endParaRPr lang="hu-HU" sz="1600" kern="1200" dirty="0">
            <a:latin typeface="Poppins" panose="00000500000000000000" pitchFamily="2" charset="0"/>
            <a:cs typeface="Poppins" panose="00000500000000000000" pitchFamily="2" charset="0"/>
          </a:endParaRPr>
        </a:p>
      </dsp:txBody>
      <dsp:txXfrm>
        <a:off x="583986" y="420293"/>
        <a:ext cx="9874232" cy="840587"/>
      </dsp:txXfrm>
    </dsp:sp>
    <dsp:sp modelId="{535BF99D-7AD7-4A7F-A3C7-FADB4E9A8217}">
      <dsp:nvSpPr>
        <dsp:cNvPr id="0" name=""/>
        <dsp:cNvSpPr/>
      </dsp:nvSpPr>
      <dsp:spPr>
        <a:xfrm>
          <a:off x="58620" y="315220"/>
          <a:ext cx="1050733" cy="1050733"/>
        </a:xfrm>
        <a:prstGeom prst="ellipse">
          <a:avLst/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B887569-B5C3-4FDE-B681-D963919C3D27}">
      <dsp:nvSpPr>
        <dsp:cNvPr id="0" name=""/>
        <dsp:cNvSpPr/>
      </dsp:nvSpPr>
      <dsp:spPr>
        <a:xfrm>
          <a:off x="889540" y="1681174"/>
          <a:ext cx="9568678" cy="840587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21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Expanding the model:</a:t>
          </a:r>
          <a:r>
            <a:rPr lang="en-GB" sz="1600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 track other variables and apply statistical methods for causal analysis to have more robust findings</a:t>
          </a:r>
          <a:endParaRPr lang="hu-HU" sz="1600" kern="1200" dirty="0">
            <a:solidFill>
              <a:prstClr val="white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sp:txBody>
      <dsp:txXfrm>
        <a:off x="889540" y="1681174"/>
        <a:ext cx="9568678" cy="840587"/>
      </dsp:txXfrm>
    </dsp:sp>
    <dsp:sp modelId="{B15065D9-54B6-4CA6-ACF3-C2BE26DACD6A}">
      <dsp:nvSpPr>
        <dsp:cNvPr id="0" name=""/>
        <dsp:cNvSpPr/>
      </dsp:nvSpPr>
      <dsp:spPr>
        <a:xfrm>
          <a:off x="364173" y="1576100"/>
          <a:ext cx="1050733" cy="1050733"/>
        </a:xfrm>
        <a:prstGeom prst="ellipse">
          <a:avLst/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6B1E89-A158-4179-8F37-2BB79C41C398}">
      <dsp:nvSpPr>
        <dsp:cNvPr id="0" name=""/>
        <dsp:cNvSpPr/>
      </dsp:nvSpPr>
      <dsp:spPr>
        <a:xfrm>
          <a:off x="583986" y="2942054"/>
          <a:ext cx="9874232" cy="840587"/>
        </a:xfrm>
        <a:prstGeom prst="rect">
          <a:avLst/>
        </a:prstGeom>
        <a:solidFill>
          <a:srgbClr val="0E284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7216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Refine thresholds: </a:t>
          </a:r>
          <a:r>
            <a:rPr lang="en-GB" sz="1600" kern="1200" dirty="0">
              <a:solidFill>
                <a:prstClr val="white"/>
              </a:solidFill>
              <a:latin typeface="Poppins" panose="00000500000000000000" pitchFamily="2" charset="0"/>
              <a:ea typeface="+mn-ea"/>
              <a:cs typeface="Poppins" panose="00000500000000000000" pitchFamily="2" charset="0"/>
            </a:rPr>
            <a:t>extreme if outside -5 and +25 °C mean temperature ; above 45 km/h max wind gust ; above 5 mm daily precipitation</a:t>
          </a:r>
          <a:endParaRPr lang="hu-HU" sz="1600" kern="1200" dirty="0">
            <a:solidFill>
              <a:prstClr val="white"/>
            </a:solidFill>
            <a:latin typeface="Poppins" panose="00000500000000000000" pitchFamily="2" charset="0"/>
            <a:ea typeface="+mn-ea"/>
            <a:cs typeface="Poppins" panose="00000500000000000000" pitchFamily="2" charset="0"/>
          </a:endParaRPr>
        </a:p>
      </dsp:txBody>
      <dsp:txXfrm>
        <a:off x="583986" y="2942054"/>
        <a:ext cx="9874232" cy="840587"/>
      </dsp:txXfrm>
    </dsp:sp>
    <dsp:sp modelId="{0BC7BC1C-4D1C-4DE6-9EA0-34E60FBA78EE}">
      <dsp:nvSpPr>
        <dsp:cNvPr id="0" name=""/>
        <dsp:cNvSpPr/>
      </dsp:nvSpPr>
      <dsp:spPr>
        <a:xfrm>
          <a:off x="58620" y="2836981"/>
          <a:ext cx="1050733" cy="1050733"/>
        </a:xfrm>
        <a:prstGeom prst="ellipse">
          <a:avLst/>
        </a:prstGeom>
        <a:solidFill>
          <a:srgbClr val="D0D5DB"/>
        </a:solidFill>
        <a:ln w="19050" cap="flat" cmpd="sng" algn="ctr">
          <a:solidFill>
            <a:srgbClr val="0E284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7">
  <dgm:title val=""/>
  <dgm:desc val=""/>
  <dgm:catLst>
    <dgm:cat type="process" pri="21000"/>
    <dgm:cat type="lis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ch" forName="hSp" refType="w" refFor="ch" refForName="compositeNode" fact="-0.035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-0.08"/>
      <dgm:constr type="primFontSz" for="des" forName="parentNode" op="equ"/>
      <dgm:constr type="primFontSz" for="des" forName="childNode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hoose name="Name5">
          <dgm:if name="Name6" func="var" arg="dir" op="equ" val="norm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l" for="ch" forName="bgRect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l" for="ch" forName="parentNode"/>
              <dgm:constr type="r" for="ch" forName="childNode" refType="r" refFor="ch" refForName="bgRect" fact="0.945"/>
              <dgm:constr type="h" for="ch" forName="childNode" refType="h" refFor="ch" refForName="bgRect" op="equ"/>
              <dgm:constr type="t" for="ch" forName="childNode"/>
              <dgm:constr type="l" for="ch" forName="childNode" refType="r" refFor="ch" refForName="parentNode"/>
            </dgm:constrLst>
          </dgm:if>
          <dgm:else name="Name7">
            <dgm:constrLst>
              <dgm:constr type="h" refType="w" op="lte" fact="1.2"/>
              <dgm:constr type="w" for="ch" forName="bgRect" refType="w"/>
              <dgm:constr type="h" for="ch" forName="bgRect" refType="h"/>
              <dgm:constr type="t" for="ch" forName="bgRect"/>
              <dgm:constr type="r" for="ch" forName="bgRect" refType="w"/>
              <dgm:constr type="w" for="ch" forName="parentNode" refType="w" refFor="ch" refForName="bgRect" fact="0.2"/>
              <dgm:constr type="h" for="ch" forName="parentNode" refType="h" fact="0.82"/>
              <dgm:constr type="t" for="ch" forName="parentNode"/>
              <dgm:constr type="r" for="ch" forName="parentNode" refType="w"/>
              <dgm:constr type="h" for="ch" forName="childNode" refType="h" refFor="ch" refForName="bgRect"/>
              <dgm:constr type="t" for="ch" forName="childNode"/>
              <dgm:constr type="r" for="ch" forName="childNode" refType="l" refFor="ch" refForName="parentNode"/>
              <dgm:constr type="l" for="ch" forName="childNode" refType="w" refFor="ch" refForName="bgRect" fact="0.055"/>
            </dgm:constrLst>
          </dgm:else>
        </dgm:choose>
        <dgm:ruleLst>
          <dgm:rule type="w" for="ch" forName="childNode" val="NaN" fact="NaN" max="30"/>
        </dgm:ruleLst>
        <dgm:layoutNode name="bgRect" styleLbl="node1">
          <dgm:alg type="sp"/>
          <dgm:shape xmlns:r="http://schemas.openxmlformats.org/officeDocument/2006/relationships" type="roundRect" r:blip="" zOrderOff="-1">
            <dgm:adjLst>
              <dgm:adj idx="1" val="0.05"/>
            </dgm:adjLst>
          </dgm:shape>
          <dgm:presOf axis="self"/>
          <dgm:constrLst/>
          <dgm:ruleLst/>
        </dgm:layoutNode>
        <dgm:layoutNode name="parentNode" styleLbl="node1">
          <dgm:varLst>
            <dgm:chMax val="0"/>
            <dgm:bulletEnabled val="1"/>
          </dgm:varLst>
          <dgm:presOf axis="self"/>
          <dgm:choose name="Name8">
            <dgm:if name="Name9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 hideGeom="1">
                <dgm:adjLst/>
              </dgm:shape>
              <dgm:constrLst>
                <dgm:constr type="primFontSz" val="65"/>
                <dgm:constr type="lMarg"/>
                <dgm:constr type="rMarg" refType="primFontSz" fact="0.35"/>
                <dgm:constr type="tMarg" refType="primFontSz" fact="0.27"/>
                <dgm:constr type="bMarg"/>
              </dgm:constrLst>
            </dgm:if>
            <dgm:else name="Name10">
              <dgm:alg type="tx">
                <dgm:param type="autoTxRot" val="grav"/>
                <dgm:param type="txAnchorVert" val="t"/>
                <dgm:param type="parTxLTRAlign" val="l"/>
                <dgm:param type="parTxRTLAlign" val="l"/>
              </dgm:alg>
              <dgm:shape xmlns:r="http://schemas.openxmlformats.org/officeDocument/2006/relationships" rot="90" type="rect" r:blip="" hideGeom="1">
                <dgm:adjLst/>
              </dgm:shape>
              <dgm:constrLst>
                <dgm:constr type="primFontSz" val="65"/>
                <dgm:constr type="lMarg" refType="primFontSz" fact="0.35"/>
                <dgm:constr type="rMarg"/>
                <dgm:constr type="tMarg" refType="primFontSz" fact="0.27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choose name="Name11">
          <dgm:if name="Name12" axis="ch" ptType="node" func="cnt" op="gte" val="1">
            <dgm:layoutNode name="childNode" styleLbl="node1" moveWith="bgRect">
              <dgm:varLst>
                <dgm:bulletEnabled val="1"/>
              </dgm:varLst>
              <dgm:alg type="tx">
                <dgm:param type="parTxLTRAlign" val="l"/>
                <dgm:param type="parTxRTLAlign" val="r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des" ptType="node"/>
              <dgm:constrLst>
                <dgm:constr type="primFontSz" val="65"/>
                <dgm:constr type="lMarg"/>
                <dgm:constr type="bMarg"/>
                <dgm:constr type="tMarg" refType="primFontSz" fact="0.27"/>
                <dgm:constr type="rMarg"/>
              </dgm:constrLst>
              <dgm:ruleLst>
                <dgm:rule type="prim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h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vProcSp" moveWith="bgRec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vSp1" refType="w"/>
            <dgm:constr type="w" for="ch" forName="simulatedConn" refType="w"/>
            <dgm:constr type="w" for="ch" forName="vSp2" refType="w"/>
          </dgm:constrLst>
          <dgm:ruleLst/>
          <dgm:layoutNode name="vSp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imulatedConn" styleLbl="solidFgAcc1">
            <dgm:alg type="sp"/>
            <dgm:choose name="Name15">
              <dgm:if name="Name16" func="var" arg="dir" op="equ" val="norm">
                <dgm:shape xmlns:r="http://schemas.openxmlformats.org/officeDocument/2006/relationships" rot="90" type="flowChartExtract" r:blip="">
                  <dgm:adjLst/>
                </dgm:shape>
              </dgm:if>
              <dgm:else name="Name17">
                <dgm:shape xmlns:r="http://schemas.openxmlformats.org/officeDocument/2006/relationships" rot="-90" type="flowChartExtract" r:blip="">
                  <dgm:adjLst/>
                </dgm:shape>
              </dgm:else>
            </dgm:choose>
            <dgm:presOf/>
            <dgm:constrLst/>
            <dgm:ruleLst/>
          </dgm:layoutNode>
          <dgm:layoutNode name="vSp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C1D0E-4779-43BD-9808-E5AF063C0603}" type="datetimeFigureOut">
              <a:rPr lang="hu-HU" smtClean="0"/>
              <a:t>2025. 12. 11.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0173F8-ADEF-460D-A29A-0F15DFAA43C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969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173F8-ADEF-460D-A29A-0F15DFAA43CA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955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Onto implementation from here</a:t>
            </a:r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173F8-ADEF-460D-A29A-0F15DFAA43CA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0939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F4ACA-B77B-9224-37C2-D4CC9FEAF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Poppins Black" panose="00000A00000000000000" pitchFamily="2" charset="0"/>
                <a:cs typeface="Poppins Black" panose="00000A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161C6-72D6-5E65-B832-C6C8B56E0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211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519DF-9497-65DF-B71B-E52C6151B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C8056-4C34-9FF9-49EA-2915100AD3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B1999-09FE-3236-7BE3-E84855AB3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C5AF8-30B9-A4F4-7F12-CF555CACF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60BCC-2891-FC3C-68F3-A21F8DD29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725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945CC4-EBC5-7720-9BEA-84F0C7B4E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82B34-BB5E-BD58-F5B0-927F7088E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051F6-49D3-929B-94AB-F347F7609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CE1E3-ADA5-9DE0-0E91-01173D34C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69131-646C-4C79-4ED1-C9D7308C5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40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282F-43A8-FD15-9BEA-54314483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32D8E-7506-92AB-801B-052547D2C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08088-9221-F2B6-DC62-421367ED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F939D-26DD-DE62-2FD5-081A1DAFF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D678D-D680-4BEB-6ECB-75C839623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56350"/>
            <a:ext cx="3416449" cy="365125"/>
          </a:xfrm>
        </p:spPr>
        <p:txBody>
          <a:bodyPr/>
          <a:lstStyle>
            <a:lvl1pPr>
              <a:defRPr sz="1400">
                <a:latin typeface="Poppins Black" panose="00000A00000000000000" pitchFamily="2" charset="0"/>
                <a:cs typeface="Poppins Black" panose="00000A00000000000000" pitchFamily="2" charset="0"/>
              </a:defRPr>
            </a:lvl1pPr>
          </a:lstStyle>
          <a:p>
            <a:fld id="{88F20E8C-B8C6-4077-96EF-185F09DACBF5}" type="slidenum">
              <a:rPr lang="en-GB" smtClean="0"/>
              <a:pPr/>
              <a:t>‹#›</a:t>
            </a:fld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26872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B9292-A080-E602-71FE-E11E0A08B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42DA1-75A7-E9A0-4636-FC3965340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6958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1B770-70B4-24A1-026C-F1F3955F8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22DC4-21A5-9872-D512-2A8EC08176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CDDE7-1AFA-4D87-0BDF-82CDE4FC4B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2B7F0-A865-8E1B-5DE7-73A1C56A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F1A70-3743-52D3-C192-E1F42C0ED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5238F-AB4C-D540-EC67-6B098598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75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4E2BF-724E-9959-112E-7CF5289E6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C4032-D88B-23E1-B9A2-A9474A7FF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41BE1D-A5C6-87DE-3A89-926915926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0D9FC7-FEEE-64DE-9C80-6328EB14E9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D1243E-78C2-9E31-7320-7F1CA805F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6442B1-52EE-1C56-9499-C4346CE13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70F85-1DE4-0E65-8DE7-C30E0BE11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FA0D46-34A7-AB93-9A81-BFF193861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33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4C56-B0C7-3266-72AD-0A442CE6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DF8A1-CB70-35EA-9BEF-6854C636D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ED6692-A9AB-44D9-3E41-BAC6DB9B4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C328A0-62A3-82B8-F8E8-D3E0E03BD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57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9BA588-5012-FD4A-5C3C-F354752F0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A13F37-8C90-BA34-0BE6-05B72848C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3E47A-500A-EB88-C6A2-0F9F7015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7338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91931-ECCF-D982-8A48-751A82E7E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9B3D-8CDA-DCA1-D640-F67885621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423955-EE7A-5E01-775E-840EF8FBD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98954"/>
            <a:ext cx="3932237" cy="34700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0C5A8-73CA-D7BE-A93E-07454B779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C25BA-8930-7C34-EBDC-3D87DC6E2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8E155-95F5-29C6-5CD2-7E0AEB51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69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43E1-04EB-B07B-AC0D-D1C300005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5FDF3-D135-4EBA-FCFB-879315EFE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D51192-91A6-9818-3DCB-B83D5AB4C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093C0-9905-CA11-81EA-E9B30DF9F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B45B5-4AD8-FD76-F4A8-220D7A362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022B4-B63F-640D-694B-9BDB2EF14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431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7124F-522B-4CB5-AE58-0A042F56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65292-1B75-FCE4-749A-1F42EABD2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74027"/>
            <a:ext cx="10515600" cy="420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DCFBB-06B0-F236-0D27-7267E7520B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2025/12/16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3ED53-6157-9683-FA80-F97E3096CA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GB"/>
              <a:t>Bernáth Máté - Large-Scale Data Architectures (ADIN012NABB) Final Project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D0CB5-2023-6E64-AAA0-83BE8BA964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356350"/>
            <a:ext cx="34541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 smtClean="0">
                <a:solidFill>
                  <a:schemeClr val="tx1">
                    <a:tint val="82000"/>
                  </a:schemeClr>
                </a:solidFill>
                <a:latin typeface="Poppins Black" panose="00000A00000000000000" pitchFamily="2" charset="0"/>
                <a:cs typeface="Poppins Black" panose="00000A00000000000000" pitchFamily="2" charset="0"/>
              </a:defRPr>
            </a:lvl1pPr>
          </a:lstStyle>
          <a:p>
            <a:fld id="{88F20E8C-B8C6-4077-96EF-185F09DACBF5}" type="slidenum">
              <a:rPr lang="hu-HU" smtClean="0"/>
              <a:pPr/>
              <a:t>‹#›</a:t>
            </a:fld>
            <a:endParaRPr lang="en-GB" sz="1400">
              <a:solidFill>
                <a:schemeClr val="tx1">
                  <a:tint val="82000"/>
                </a:schemeClr>
              </a:solidFill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46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normalizeH="0" baseline="0">
          <a:solidFill>
            <a:schemeClr val="tx1"/>
          </a:solidFill>
          <a:latin typeface="Poppins Black" panose="00000A00000000000000" pitchFamily="2" charset="0"/>
          <a:ea typeface="+mj-ea"/>
          <a:cs typeface="Poppins Black" panose="00000A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ernath-mate/AWS-delays-and-weather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szabild@yahoo.com" TargetMode="External"/><Relationship Id="rId7" Type="http://schemas.openxmlformats.org/officeDocument/2006/relationships/hyperlink" Target="https://github.com/ferenci-tamas/vonat-keses/blob/main/data/allomaskoord.rds" TargetMode="External"/><Relationship Id="rId2" Type="http://schemas.openxmlformats.org/officeDocument/2006/relationships/hyperlink" Target="https://github.com/bernath-mate/AWS-delays-and-weath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chive-api.open-meteo.com/v1/archive?latitude=48.1,47.5,46.5,47.2,47.4,46.4,47.5,47.4&amp;longitude=20.8,21.5,20.5,18.5,17,18.2,19,19.5&amp;start_date=2025-06-01&amp;end_date=2025-11-23&amp;daily=temperature_2m_mean,precipitation_sum,wind_gusts_10m_max" TargetMode="External"/><Relationship Id="rId5" Type="http://schemas.openxmlformats.org/officeDocument/2006/relationships/hyperlink" Target="https://github.com/ferenci-tamas/vonat-keses/blob/main/data/ProcData.rds" TargetMode="External"/><Relationship Id="rId4" Type="http://schemas.openxmlformats.org/officeDocument/2006/relationships/hyperlink" Target="mailto:balint.matyus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8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15FEE-DBBD-B5CA-C04B-283D1B8DD1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72239"/>
            <a:ext cx="9144000" cy="2877359"/>
          </a:xfrm>
        </p:spPr>
        <p:txBody>
          <a:bodyPr>
            <a:noAutofit/>
          </a:bodyPr>
          <a:lstStyle/>
          <a:p>
            <a:r>
              <a:rPr lang="en-GB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Train delays &amp; weather</a:t>
            </a:r>
            <a:endParaRPr lang="hu-HU" sz="9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396551-5611-7850-1766-9EE17CCF4F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540" y="4861658"/>
            <a:ext cx="6906883" cy="1763429"/>
          </a:xfrm>
        </p:spPr>
        <p:txBody>
          <a:bodyPr>
            <a:normAutofit lnSpcReduction="10000"/>
          </a:bodyPr>
          <a:lstStyle/>
          <a:p>
            <a:pPr algn="l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Large-Scale Data Architectures Final Project</a:t>
            </a:r>
          </a:p>
          <a:p>
            <a:pPr algn="l"/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Bernáth Máté</a:t>
            </a:r>
          </a:p>
          <a:p>
            <a:pPr algn="l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2025/12/16</a:t>
            </a:r>
            <a:endParaRPr lang="hu-HU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547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BBA93-AEFC-59D5-45C8-3F0B852C2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384A1-3B58-8197-D7DD-9BD828EB9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pipeline layers</a:t>
            </a:r>
            <a:endParaRPr lang="hu-H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01F31-5548-1E5A-0DB6-2A7111A05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53B11-A4FC-5D85-5448-84C36E73B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77E32-480E-F249-C8BD-5C49B9F92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10</a:t>
            </a:fld>
            <a:endParaRPr lang="en-GB" sz="140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CD338D9-C652-AA5A-DAFE-318190119F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2708551"/>
              </p:ext>
            </p:extLst>
          </p:nvPr>
        </p:nvGraphicFramePr>
        <p:xfrm>
          <a:off x="838199" y="1487055"/>
          <a:ext cx="10836565" cy="46899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2807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780F-CD42-02B0-7335-1ACBE7524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230976" cy="1454391"/>
          </a:xfrm>
        </p:spPr>
        <p:txBody>
          <a:bodyPr>
            <a:normAutofit/>
          </a:bodyPr>
          <a:lstStyle/>
          <a:p>
            <a:r>
              <a:rPr lang="en-GB" sz="4400" dirty="0"/>
              <a:t>cost breakdown</a:t>
            </a:r>
            <a:endParaRPr lang="hu-HU" sz="4400" dirty="0"/>
          </a:p>
        </p:txBody>
      </p:sp>
      <p:pic>
        <p:nvPicPr>
          <p:cNvPr id="9" name="Content Placeholder 8" descr="A list of cost per click&#10;&#10;AI-generated content may be incorrect.">
            <a:extLst>
              <a:ext uri="{FF2B5EF4-FFF2-40B4-BE49-F238E27FC236}">
                <a16:creationId xmlns:a16="http://schemas.microsoft.com/office/drawing/2014/main" id="{88836947-6640-030A-C40A-79B2558AD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"/>
          <a:stretch>
            <a:fillRect/>
          </a:stretch>
        </p:blipFill>
        <p:spPr>
          <a:xfrm>
            <a:off x="5513832" y="2057400"/>
            <a:ext cx="5490659" cy="409632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B6035-CEA7-4465-48A5-7A717FA0E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98954"/>
            <a:ext cx="4230976" cy="347003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Poppins Black" panose="00000A00000000000000" pitchFamily="2" charset="0"/>
                <a:cs typeface="Poppins Black" panose="00000A00000000000000" pitchFamily="2" charset="0"/>
              </a:rPr>
              <a:t>99% AWS Glue + CloudWatch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Heavy lifting: ETL </a:t>
            </a:r>
            <a:r>
              <a:rPr lang="en-GB" sz="1600"/>
              <a:t>jobs &amp; </a:t>
            </a:r>
            <a:r>
              <a:rPr lang="en-GB" sz="1600" dirty="0"/>
              <a:t>API calls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Poppins Black" panose="00000A00000000000000" pitchFamily="2" charset="0"/>
                <a:cs typeface="Poppins Black" panose="00000A00000000000000" pitchFamily="2" charset="0"/>
              </a:rPr>
              <a:t>&lt;1% S3 Storage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Small size, textual data files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Poppins Black" panose="00000A00000000000000" pitchFamily="2" charset="0"/>
                <a:cs typeface="Poppins Black" panose="00000A00000000000000" pitchFamily="2" charset="0"/>
              </a:rPr>
              <a:t>&lt;1% Amazon Athena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Few queries currently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/>
              <a:t>Adding </a:t>
            </a:r>
            <a:r>
              <a:rPr lang="en-GB" sz="1600" dirty="0" err="1"/>
              <a:t>QuickSight</a:t>
            </a:r>
            <a:r>
              <a:rPr lang="en-GB" sz="1600" dirty="0"/>
              <a:t> dashboard would increase costs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230EE-0C87-F3A4-06D7-845F01243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60516-2F0B-8ADE-15DB-4F2FA218A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5B5FE-1D37-3222-5C2A-3CCF337F7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11</a:t>
            </a:fld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697B938-23D4-C414-129B-455CEEE913F9}"/>
              </a:ext>
            </a:extLst>
          </p:cNvPr>
          <p:cNvSpPr/>
          <p:nvPr/>
        </p:nvSpPr>
        <p:spPr>
          <a:xfrm>
            <a:off x="5501640" y="1206278"/>
            <a:ext cx="5303520" cy="749808"/>
          </a:xfrm>
          <a:prstGeom prst="roundRect">
            <a:avLst/>
          </a:prstGeom>
          <a:solidFill>
            <a:srgbClr val="0E28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200" dirty="0">
                <a:latin typeface="Poppins Black" panose="00000A00000000000000" pitchFamily="2" charset="0"/>
                <a:cs typeface="Poppins Black" panose="00000A00000000000000" pitchFamily="2" charset="0"/>
              </a:rPr>
              <a:t>2.45 USD/</a:t>
            </a:r>
            <a:r>
              <a:rPr lang="en-GB" sz="3200" dirty="0">
                <a:latin typeface="Poppins Black" panose="00000A00000000000000" pitchFamily="2" charset="0"/>
                <a:cs typeface="Poppins Black" panose="00000A00000000000000" pitchFamily="2" charset="0"/>
              </a:rPr>
              <a:t>MONTH</a:t>
            </a:r>
            <a:endParaRPr lang="hu-HU" sz="3200" dirty="0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056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7BA5-7586-8B88-9D4B-52418AF4F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architecture</a:t>
            </a:r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E5AF4-7577-DD8E-17AE-82673C714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Preprocessing, initial load, ETL jobs, Athena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63865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AB0ACA5-620B-966E-6227-1BBBB6D7D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Preprocessing in R</a:t>
            </a:r>
            <a:endParaRPr lang="hu-H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F5A58A6-E281-BF87-7303-770BBCB9D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657225"/>
          </a:xfrm>
        </p:spPr>
        <p:txBody>
          <a:bodyPr/>
          <a:lstStyle/>
          <a:p>
            <a:r>
              <a:rPr lang="en-GB" dirty="0"/>
              <a:t>Delays data</a:t>
            </a:r>
            <a:endParaRPr lang="hu-HU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31BED9D0-5F0C-4D2A-B6BA-39F491F187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433329053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8C35E60-2955-94F7-0A29-CCE5CD9674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/>
          <a:lstStyle/>
          <a:p>
            <a:r>
              <a:rPr lang="en-GB" dirty="0"/>
              <a:t>Weather data</a:t>
            </a:r>
            <a:endParaRPr lang="hu-H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A0231D-DB88-F195-3090-D9B289E78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13</a:t>
            </a:fld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3C3D2-69A2-B5B3-9930-A8BF38A62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2ADEB-6D11-A088-D9FD-1FE647FDC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graphicFrame>
        <p:nvGraphicFramePr>
          <p:cNvPr id="7" name="Content Placeholder 9">
            <a:extLst>
              <a:ext uri="{FF2B5EF4-FFF2-40B4-BE49-F238E27FC236}">
                <a16:creationId xmlns:a16="http://schemas.microsoft.com/office/drawing/2014/main" id="{C68F5908-9B9B-4745-3403-2295B92341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4471407"/>
              </p:ext>
            </p:extLst>
          </p:nvPr>
        </p:nvGraphicFramePr>
        <p:xfrm>
          <a:off x="6194427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35191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7D526-6334-5F5C-F27F-255C46C02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6557708" cy="850392"/>
          </a:xfrm>
        </p:spPr>
        <p:txBody>
          <a:bodyPr>
            <a:normAutofit/>
          </a:bodyPr>
          <a:lstStyle/>
          <a:p>
            <a:r>
              <a:rPr lang="en-GB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Athena database</a:t>
            </a:r>
            <a:endParaRPr lang="hu-HU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F5554CC5-8747-E871-D4B2-D5852A3B1A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944204"/>
              </p:ext>
            </p:extLst>
          </p:nvPr>
        </p:nvGraphicFramePr>
        <p:xfrm>
          <a:off x="5201660" y="3290022"/>
          <a:ext cx="6685540" cy="130302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710991">
                  <a:extLst>
                    <a:ext uri="{9D8B030D-6E8A-4147-A177-3AD203B41FA5}">
                      <a16:colId xmlns:a16="http://schemas.microsoft.com/office/drawing/2014/main" val="3430654670"/>
                    </a:ext>
                  </a:extLst>
                </a:gridCol>
                <a:gridCol w="552804">
                  <a:extLst>
                    <a:ext uri="{9D8B030D-6E8A-4147-A177-3AD203B41FA5}">
                      <a16:colId xmlns:a16="http://schemas.microsoft.com/office/drawing/2014/main" val="3484035920"/>
                    </a:ext>
                  </a:extLst>
                </a:gridCol>
                <a:gridCol w="554181">
                  <a:extLst>
                    <a:ext uri="{9D8B030D-6E8A-4147-A177-3AD203B41FA5}">
                      <a16:colId xmlns:a16="http://schemas.microsoft.com/office/drawing/2014/main" val="367713712"/>
                    </a:ext>
                  </a:extLst>
                </a:gridCol>
                <a:gridCol w="1062182">
                  <a:extLst>
                    <a:ext uri="{9D8B030D-6E8A-4147-A177-3AD203B41FA5}">
                      <a16:colId xmlns:a16="http://schemas.microsoft.com/office/drawing/2014/main" val="3936021016"/>
                    </a:ext>
                  </a:extLst>
                </a:gridCol>
                <a:gridCol w="655782">
                  <a:extLst>
                    <a:ext uri="{9D8B030D-6E8A-4147-A177-3AD203B41FA5}">
                      <a16:colId xmlns:a16="http://schemas.microsoft.com/office/drawing/2014/main" val="569582466"/>
                    </a:ext>
                  </a:extLst>
                </a:gridCol>
                <a:gridCol w="701964">
                  <a:extLst>
                    <a:ext uri="{9D8B030D-6E8A-4147-A177-3AD203B41FA5}">
                      <a16:colId xmlns:a16="http://schemas.microsoft.com/office/drawing/2014/main" val="2815070637"/>
                    </a:ext>
                  </a:extLst>
                </a:gridCol>
                <a:gridCol w="628072">
                  <a:extLst>
                    <a:ext uri="{9D8B030D-6E8A-4147-A177-3AD203B41FA5}">
                      <a16:colId xmlns:a16="http://schemas.microsoft.com/office/drawing/2014/main" val="1872770361"/>
                    </a:ext>
                  </a:extLst>
                </a:gridCol>
                <a:gridCol w="572655">
                  <a:extLst>
                    <a:ext uri="{9D8B030D-6E8A-4147-A177-3AD203B41FA5}">
                      <a16:colId xmlns:a16="http://schemas.microsoft.com/office/drawing/2014/main" val="3091226195"/>
                    </a:ext>
                  </a:extLst>
                </a:gridCol>
                <a:gridCol w="680515">
                  <a:extLst>
                    <a:ext uri="{9D8B030D-6E8A-4147-A177-3AD203B41FA5}">
                      <a16:colId xmlns:a16="http://schemas.microsoft.com/office/drawing/2014/main" val="2253861289"/>
                    </a:ext>
                  </a:extLst>
                </a:gridCol>
                <a:gridCol w="566394">
                  <a:extLst>
                    <a:ext uri="{9D8B030D-6E8A-4147-A177-3AD203B41FA5}">
                      <a16:colId xmlns:a16="http://schemas.microsoft.com/office/drawing/2014/main" val="188512016"/>
                    </a:ext>
                  </a:extLst>
                </a:gridCol>
              </a:tblGrid>
              <a:tr h="34408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Region ID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Lat.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Lon.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Date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Mean Temp.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Sum of </a:t>
                      </a:r>
                      <a:r>
                        <a:rPr lang="en-GB" sz="1400" b="1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Precip</a:t>
                      </a: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.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Wind Gust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Temp Flag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Precip</a:t>
                      </a: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. Flag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Wind Flag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043048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48.12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20.85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2025-06-01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21 </a:t>
                      </a:r>
                      <a:r>
                        <a:rPr 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°C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1.3 mm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38.2 km/h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41189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48.12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20.85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2025-06-01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23 </a:t>
                      </a:r>
                      <a:r>
                        <a:rPr 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°C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 mm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38.2 km/h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749896"/>
                  </a:ext>
                </a:extLst>
              </a:tr>
            </a:tbl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8597BA-01F5-A34D-86E3-308BC01F99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928396"/>
            <a:ext cx="3932237" cy="401520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Delays All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2025/06/01 to 2025/12/07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Delay data for all 2467 stations</a:t>
            </a:r>
          </a:p>
          <a:p>
            <a:pPr>
              <a:spcBef>
                <a:spcPts val="0"/>
              </a:spcBef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1800"/>
              </a:spcBef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Weather All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2025/06/01 to 2025/12/07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NUTS-2 regions daily weather data with flags added</a:t>
            </a:r>
          </a:p>
          <a:p>
            <a:pPr>
              <a:spcBef>
                <a:spcPts val="0"/>
              </a:spcBef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Stations &amp; Regions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Bridge table to connect stations and regional weather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 all 2467 stations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637DD-2BCB-99B2-9107-440FBE23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7D874-1EF9-33AC-E56F-F793F1F7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19ADBA-11D1-6DBB-2C82-903B3F6CC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14</a:t>
            </a:fld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C37E12D-E7C1-F6A9-060A-8BD7AFCDD7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106945"/>
              </p:ext>
            </p:extLst>
          </p:nvPr>
        </p:nvGraphicFramePr>
        <p:xfrm>
          <a:off x="5201660" y="1928397"/>
          <a:ext cx="6172199" cy="1122516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25249">
                  <a:extLst>
                    <a:ext uri="{9D8B030D-6E8A-4147-A177-3AD203B41FA5}">
                      <a16:colId xmlns:a16="http://schemas.microsoft.com/office/drawing/2014/main" val="64172907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4043635013"/>
                    </a:ext>
                  </a:extLst>
                </a:gridCol>
                <a:gridCol w="1222257">
                  <a:extLst>
                    <a:ext uri="{9D8B030D-6E8A-4147-A177-3AD203B41FA5}">
                      <a16:colId xmlns:a16="http://schemas.microsoft.com/office/drawing/2014/main" val="4124783790"/>
                    </a:ext>
                  </a:extLst>
                </a:gridCol>
                <a:gridCol w="1037831">
                  <a:extLst>
                    <a:ext uri="{9D8B030D-6E8A-4147-A177-3AD203B41FA5}">
                      <a16:colId xmlns:a16="http://schemas.microsoft.com/office/drawing/2014/main" val="2205304266"/>
                    </a:ext>
                  </a:extLst>
                </a:gridCol>
                <a:gridCol w="1037831">
                  <a:extLst>
                    <a:ext uri="{9D8B030D-6E8A-4147-A177-3AD203B41FA5}">
                      <a16:colId xmlns:a16="http://schemas.microsoft.com/office/drawing/2014/main" val="1176128726"/>
                    </a:ext>
                  </a:extLst>
                </a:gridCol>
                <a:gridCol w="1037831">
                  <a:extLst>
                    <a:ext uri="{9D8B030D-6E8A-4147-A177-3AD203B41FA5}">
                      <a16:colId xmlns:a16="http://schemas.microsoft.com/office/drawing/2014/main" val="2648065610"/>
                    </a:ext>
                  </a:extLst>
                </a:gridCol>
              </a:tblGrid>
              <a:tr h="34408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Date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Station ID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Station Name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Total Delay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Train Count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Mean Delay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996321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2025-06-01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30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Abaliget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2 min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10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0.20</a:t>
                      </a:r>
                      <a:r>
                        <a:rPr lang="hu-HU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 min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498312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GB" sz="140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2025-06-01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32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Abaújszántó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2 min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9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0.22 min</a:t>
                      </a:r>
                      <a:endParaRPr lang="hu-HU" sz="1400" u="none" strike="noStrike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ea typeface="+mn-ea"/>
                        <a:cs typeface="Poppins" panose="00000500000000000000" pitchFamily="2" charset="0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583111"/>
                  </a:ext>
                </a:extLst>
              </a:tr>
            </a:tbl>
          </a:graphicData>
        </a:graphic>
      </p:graphicFrame>
      <p:graphicFrame>
        <p:nvGraphicFramePr>
          <p:cNvPr id="8" name="Content Placeholder 9">
            <a:extLst>
              <a:ext uri="{FF2B5EF4-FFF2-40B4-BE49-F238E27FC236}">
                <a16:creationId xmlns:a16="http://schemas.microsoft.com/office/drawing/2014/main" id="{A486A988-6832-3773-2922-3CCB75A399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9029277"/>
              </p:ext>
            </p:extLst>
          </p:nvPr>
        </p:nvGraphicFramePr>
        <p:xfrm>
          <a:off x="5201660" y="4836723"/>
          <a:ext cx="6172197" cy="1032264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771794">
                  <a:extLst>
                    <a:ext uri="{9D8B030D-6E8A-4147-A177-3AD203B41FA5}">
                      <a16:colId xmlns:a16="http://schemas.microsoft.com/office/drawing/2014/main" val="3430654670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569582466"/>
                    </a:ext>
                  </a:extLst>
                </a:gridCol>
                <a:gridCol w="517236">
                  <a:extLst>
                    <a:ext uri="{9D8B030D-6E8A-4147-A177-3AD203B41FA5}">
                      <a16:colId xmlns:a16="http://schemas.microsoft.com/office/drawing/2014/main" val="1872770361"/>
                    </a:ext>
                  </a:extLst>
                </a:gridCol>
                <a:gridCol w="822037">
                  <a:extLst>
                    <a:ext uri="{9D8B030D-6E8A-4147-A177-3AD203B41FA5}">
                      <a16:colId xmlns:a16="http://schemas.microsoft.com/office/drawing/2014/main" val="3156249408"/>
                    </a:ext>
                  </a:extLst>
                </a:gridCol>
                <a:gridCol w="1515195">
                  <a:extLst>
                    <a:ext uri="{9D8B030D-6E8A-4147-A177-3AD203B41FA5}">
                      <a16:colId xmlns:a16="http://schemas.microsoft.com/office/drawing/2014/main" val="2531359087"/>
                    </a:ext>
                  </a:extLst>
                </a:gridCol>
                <a:gridCol w="1028699">
                  <a:extLst>
                    <a:ext uri="{9D8B030D-6E8A-4147-A177-3AD203B41FA5}">
                      <a16:colId xmlns:a16="http://schemas.microsoft.com/office/drawing/2014/main" val="846643359"/>
                    </a:ext>
                  </a:extLst>
                </a:gridCol>
              </a:tblGrid>
              <a:tr h="34408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Station Name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Lat.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Lon.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County</a:t>
                      </a:r>
                      <a:endParaRPr lang="en-GB" sz="14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Region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Station ID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043048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r>
                        <a:rPr lang="hu-HU" sz="1400" b="0" i="0" u="none" strike="noStrike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ea typeface="+mn-ea"/>
                          <a:cs typeface="Poppins" panose="00000500000000000000" pitchFamily="2" charset="0"/>
                        </a:rPr>
                        <a:t>Aba-Sárkeresztúr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47.02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18.54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Fejér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Közép-Dunántúl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29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41189"/>
                  </a:ext>
                </a:extLst>
              </a:tr>
              <a:tr h="34408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Abaliget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46.15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18.08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Baranya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Dél-Dunántúl</a:t>
                      </a:r>
                      <a:endParaRPr lang="en-GB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0" i="0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30</a:t>
                      </a:r>
                    </a:p>
                  </a:txBody>
                  <a:tcPr marL="7620" marR="7620" marT="762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749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847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BE118-F815-6256-B757-0C6AA5722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6348-2088-8708-B8D7-355065B07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Weekly Update pipeline</a:t>
            </a:r>
            <a:endParaRPr lang="hu-H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BF5B2-E4D2-ED8D-D4F4-55BA65A67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38666-829F-F0FA-6430-E8347759E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94ACC-0AFC-14A4-3224-A6575484C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15</a:t>
            </a:fld>
            <a:endParaRPr lang="en-GB" sz="140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8CA69AEB-E0D8-BA05-3323-1D91239337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6110347"/>
              </p:ext>
            </p:extLst>
          </p:nvPr>
        </p:nvGraphicFramePr>
        <p:xfrm>
          <a:off x="838199" y="1487055"/>
          <a:ext cx="10836565" cy="5234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109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428996E-91C9-97FC-ECFC-4AD7AF249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AWS GLUE ETL JOBS</a:t>
            </a:r>
            <a:endParaRPr lang="hu-HU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9F869B6-2F9D-0EA4-1125-86562FACB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4552284"/>
              </p:ext>
            </p:extLst>
          </p:nvPr>
        </p:nvGraphicFramePr>
        <p:xfrm>
          <a:off x="838200" y="1974027"/>
          <a:ext cx="10515600" cy="4202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74A859-CA85-1534-73F9-BE94F23E5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2BE650-DC1D-C40A-9E08-6D15C935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320A-E592-EB3E-0383-EAB9F3BE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2573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FA71C-4934-56E7-38D3-F66864E2A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PROCESS SCREEN GRAB</a:t>
            </a:r>
            <a:endParaRPr lang="hu-HU" dirty="0"/>
          </a:p>
        </p:txBody>
      </p:sp>
      <p:pic>
        <p:nvPicPr>
          <p:cNvPr id="4" name="week2_update_video">
            <a:hlinkClick r:id="" action="ppaction://media"/>
            <a:extLst>
              <a:ext uri="{FF2B5EF4-FFF2-40B4-BE49-F238E27FC236}">
                <a16:creationId xmlns:a16="http://schemas.microsoft.com/office/drawing/2014/main" id="{C80093CD-8779-AD8D-FBD0-C243A77311D2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00"/>
                  <p14:fade in="5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7753" y="1459119"/>
            <a:ext cx="8416494" cy="4733831"/>
          </a:xfrm>
          <a:prstGeom prst="roundRect">
            <a:avLst>
              <a:gd name="adj" fmla="val 2609"/>
            </a:avLst>
          </a:prstGeom>
          <a:ln w="28575">
            <a:solidFill>
              <a:srgbClr val="0E2841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E2A8D3-0C3A-922E-EA2F-5327B5F7B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17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461D4AE-B3A2-7BFA-BBFE-A3658F71D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5236EE8-2A14-EF01-9F58-CCC4B3153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</p:spTree>
    <p:extLst>
      <p:ext uri="{BB962C8B-B14F-4D97-AF65-F5344CB8AC3E}">
        <p14:creationId xmlns:p14="http://schemas.microsoft.com/office/powerpoint/2010/main" val="236492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3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9BA9D8-934C-20B5-D520-8010DA9DA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30DB-8948-4D19-6E72-9312553B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solidFill>
                  <a:schemeClr val="tx1">
                    <a:lumMod val="85000"/>
                    <a:lumOff val="15000"/>
                  </a:schemeClr>
                </a:solidFill>
              </a:rPr>
              <a:t>Possible future considerations</a:t>
            </a:r>
            <a:endParaRPr lang="hu-H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94FA37F-F065-F5F2-1CF6-94CBFAE4D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1394349"/>
              </p:ext>
            </p:extLst>
          </p:nvPr>
        </p:nvGraphicFramePr>
        <p:xfrm>
          <a:off x="838200" y="1974027"/>
          <a:ext cx="10515600" cy="4202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5F8D96-0FAD-E99E-078C-B258F91B8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18</a:t>
            </a:fld>
            <a:endParaRPr lang="en-GB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240B98E-5539-90BD-87B4-6659457F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1B7A56-5B85-F1CE-3B92-632537BE9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</p:spTree>
    <p:extLst>
      <p:ext uri="{BB962C8B-B14F-4D97-AF65-F5344CB8AC3E}">
        <p14:creationId xmlns:p14="http://schemas.microsoft.com/office/powerpoint/2010/main" val="441551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1283D-FCDF-3257-C600-CD9372ED9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86295-8275-E5A1-6D3A-58BA3447B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72239"/>
            <a:ext cx="9144000" cy="2877359"/>
          </a:xfrm>
        </p:spPr>
        <p:txBody>
          <a:bodyPr>
            <a:noAutofit/>
          </a:bodyPr>
          <a:lstStyle/>
          <a:p>
            <a:r>
              <a:rPr lang="en-GB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you!</a:t>
            </a:r>
            <a:endParaRPr lang="hu-HU" sz="9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BE4011-C3EC-F02C-F7E9-27B2C5DDFCD9}"/>
              </a:ext>
            </a:extLst>
          </p:cNvPr>
          <p:cNvSpPr txBox="1"/>
          <p:nvPr/>
        </p:nvSpPr>
        <p:spPr>
          <a:xfrm>
            <a:off x="3146341" y="4685432"/>
            <a:ext cx="5899318" cy="1200329"/>
          </a:xfrm>
          <a:prstGeom prst="rect">
            <a:avLst/>
          </a:prstGeom>
          <a:noFill/>
        </p:spPr>
        <p:txBody>
          <a:bodyPr wrap="square" lIns="91440" tIns="45720" rIns="91440" bIns="45720" numCol="1" rtlCol="0" anchor="t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All codes, sources and the detailed documentation can be found on my</a:t>
            </a:r>
            <a:br>
              <a:rPr lang="en-GB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GB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  <a:hlinkClick r:id="rId2"/>
              </a:rPr>
              <a:t>GitHub repository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722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63F5D-049F-C7F9-4E2B-6D543A29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  <a:endParaRPr lang="hu-HU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CA6946A-D913-158D-4722-065356F886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3871326"/>
              </p:ext>
            </p:extLst>
          </p:nvPr>
        </p:nvGraphicFramePr>
        <p:xfrm>
          <a:off x="838200" y="1974027"/>
          <a:ext cx="10515600" cy="4202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DA8803-1AE8-8735-5591-3A8B90A5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9947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DB4DB-624C-78D7-8AF7-66B3FDEA2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Technical details</a:t>
            </a:r>
            <a:endParaRPr lang="hu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CA162-E1BB-B319-9A20-606C57DA5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GitHub repository: </a:t>
            </a:r>
            <a:r>
              <a:rPr lang="en-GB" dirty="0">
                <a:hlinkClick r:id="rId2"/>
              </a:rPr>
              <a:t>Bernáth Máté GitHub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Contributors added to repository: </a:t>
            </a:r>
            <a:r>
              <a:rPr lang="en-GB" dirty="0">
                <a:hlinkClick r:id="rId3"/>
              </a:rPr>
              <a:t>szabild@yahoo.com</a:t>
            </a:r>
            <a:r>
              <a:rPr lang="en-GB" dirty="0"/>
              <a:t> and </a:t>
            </a:r>
            <a:r>
              <a:rPr lang="en-GB" dirty="0">
                <a:hlinkClick r:id="rId4"/>
              </a:rPr>
              <a:t>balint.matyus@gmail.com</a:t>
            </a: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b="1" dirty="0"/>
              <a:t>Course:</a:t>
            </a:r>
            <a:r>
              <a:rPr lang="en-GB" dirty="0"/>
              <a:t> Large-Scale Data Architectures - 2025/26 Autumn (ADIN012NABB)</a:t>
            </a:r>
          </a:p>
          <a:p>
            <a:pPr marL="0" indent="0">
              <a:buNone/>
            </a:pPr>
            <a:r>
              <a:rPr lang="en-GB" b="1" dirty="0"/>
              <a:t>Instructor:</a:t>
            </a:r>
            <a:r>
              <a:rPr lang="en-GB" dirty="0"/>
              <a:t> </a:t>
            </a:r>
            <a:r>
              <a:rPr lang="en-GB" dirty="0" err="1"/>
              <a:t>Borbásné</a:t>
            </a:r>
            <a:r>
              <a:rPr lang="en-GB" dirty="0"/>
              <a:t>-Szabó Ildikó</a:t>
            </a:r>
          </a:p>
          <a:p>
            <a:pPr marL="0" indent="0">
              <a:buNone/>
            </a:pPr>
            <a:r>
              <a:rPr lang="en-GB" b="1" dirty="0"/>
              <a:t>Platform: </a:t>
            </a:r>
            <a:r>
              <a:rPr lang="en-GB" dirty="0"/>
              <a:t>Final Project executed in AWS Learner Lab [ALLv2EN-US-LTI13-135597]</a:t>
            </a:r>
          </a:p>
          <a:p>
            <a:pPr marL="0" indent="0">
              <a:buNone/>
            </a:pPr>
            <a:r>
              <a:rPr lang="en-GB" b="1" dirty="0"/>
              <a:t>Delay data source: </a:t>
            </a:r>
            <a:r>
              <a:rPr lang="en-GB" dirty="0" err="1">
                <a:hlinkClick r:id="rId5"/>
              </a:rPr>
              <a:t>Ferenci</a:t>
            </a:r>
            <a:r>
              <a:rPr lang="en-GB" dirty="0">
                <a:hlinkClick r:id="rId5"/>
              </a:rPr>
              <a:t> Tamás GitHub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Weather data source: </a:t>
            </a:r>
            <a:r>
              <a:rPr lang="en-GB" dirty="0">
                <a:hlinkClick r:id="rId6"/>
              </a:rPr>
              <a:t>Open-</a:t>
            </a:r>
            <a:r>
              <a:rPr lang="en-GB" dirty="0" err="1">
                <a:hlinkClick r:id="rId6"/>
              </a:rPr>
              <a:t>Meteo</a:t>
            </a:r>
            <a:r>
              <a:rPr lang="en-GB" dirty="0">
                <a:hlinkClick r:id="rId6"/>
              </a:rPr>
              <a:t> Archive Weather API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Station coordinates source: </a:t>
            </a:r>
            <a:r>
              <a:rPr lang="en-GB" dirty="0" err="1">
                <a:hlinkClick r:id="rId7"/>
              </a:rPr>
              <a:t>Ferenci</a:t>
            </a:r>
            <a:r>
              <a:rPr lang="en-GB" dirty="0">
                <a:hlinkClick r:id="rId7"/>
              </a:rPr>
              <a:t> Tamás GitHub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0A58F-BE27-23C6-1C3B-ED3A112A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77BC0-9C07-6F84-0682-80066883B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152A5-80E1-4073-17E1-52CE8FCC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20</a:t>
            </a:fld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486189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7A7D7-75F4-7859-AD94-52D65C9FD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aspects</a:t>
            </a:r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0B22C-7804-51E5-7D68-5A947DFCE0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Stakeholders, business benefits and KPIs</a:t>
            </a:r>
            <a:endParaRPr lang="hu-H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CA00B-A6C2-992F-7809-B3FD737FEEA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599" y="6356350"/>
            <a:ext cx="3454101" cy="365125"/>
          </a:xfrm>
        </p:spPr>
        <p:txBody>
          <a:bodyPr/>
          <a:lstStyle/>
          <a:p>
            <a:fld id="{88F20E8C-B8C6-4077-96EF-185F09DACBF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659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2FEE3-3F8D-9D3E-8626-B2985746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Stakeholders</a:t>
            </a:r>
            <a:endParaRPr lang="hu-HU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221B764-3954-0545-AD58-C141756E9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355482"/>
              </p:ext>
            </p:extLst>
          </p:nvPr>
        </p:nvGraphicFramePr>
        <p:xfrm>
          <a:off x="838200" y="1974027"/>
          <a:ext cx="10515600" cy="4202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8121C-C222-2EDD-9942-DD94BD949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4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B5051-2805-3E19-AF7C-B1488B6C9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8D3BC-DDF6-4AB4-87C8-F99F0A133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154148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9AC1B-D470-97EF-7793-B19E35447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B2D45-62C9-6064-436F-4E79FB6FC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Added value of the project</a:t>
            </a:r>
            <a:endParaRPr lang="hu-HU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5395001-CA9E-9B54-9CE8-331397EBFB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4718440"/>
              </p:ext>
            </p:extLst>
          </p:nvPr>
        </p:nvGraphicFramePr>
        <p:xfrm>
          <a:off x="838200" y="1974027"/>
          <a:ext cx="10515600" cy="4202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BD1D3-CEAD-45B2-236A-B25283427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t>5</a:t>
            </a:fld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0EFB3-A79B-EA71-DF61-CBAFB998D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27BA2-435D-3A54-8574-6F324C35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</p:spTree>
    <p:extLst>
      <p:ext uri="{BB962C8B-B14F-4D97-AF65-F5344CB8AC3E}">
        <p14:creationId xmlns:p14="http://schemas.microsoft.com/office/powerpoint/2010/main" val="3150425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33C92-C612-F68D-F865-C61098B8B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Median delay</a:t>
            </a:r>
            <a:endParaRPr lang="hu-HU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C8F8214-FBE5-79BE-2FB4-560AE3E125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70806"/>
              </p:ext>
            </p:extLst>
          </p:nvPr>
        </p:nvGraphicFramePr>
        <p:xfrm>
          <a:off x="5183188" y="457200"/>
          <a:ext cx="6172200" cy="5403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9C72F4-2043-0D02-1CAF-7B75BCEC1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98954"/>
            <a:ext cx="4240212" cy="3470033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Regional median of delays &gt;5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Pest</a:t>
            </a:r>
            <a:r>
              <a:rPr lang="en-GB" dirty="0"/>
              <a:t> is the worst with </a:t>
            </a:r>
            <a:r>
              <a:rPr lang="en-GB" b="1" dirty="0"/>
              <a:t>8.33</a:t>
            </a:r>
            <a:r>
              <a:rPr lang="en-GB" dirty="0"/>
              <a:t> </a:t>
            </a:r>
            <a:r>
              <a:rPr lang="en-GB" b="1" dirty="0"/>
              <a:t>min </a:t>
            </a:r>
            <a:r>
              <a:rPr lang="en-GB" dirty="0"/>
              <a:t>and</a:t>
            </a:r>
            <a:r>
              <a:rPr lang="en-GB" b="1" dirty="0"/>
              <a:t> Budapest</a:t>
            </a:r>
            <a:r>
              <a:rPr lang="en-GB" dirty="0"/>
              <a:t> is the best with </a:t>
            </a:r>
            <a:r>
              <a:rPr lang="en-GB" b="1" dirty="0"/>
              <a:t>5.56 min 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Temperature has greatest effect in </a:t>
            </a:r>
            <a:r>
              <a:rPr lang="en-GB" b="1" dirty="0" err="1"/>
              <a:t>Dél-Alföld</a:t>
            </a:r>
            <a:r>
              <a:rPr lang="en-GB" dirty="0"/>
              <a:t> with </a:t>
            </a:r>
            <a:r>
              <a:rPr lang="en-GB" b="1" dirty="0"/>
              <a:t>+1.87 min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Wind has no effect, all </a:t>
            </a:r>
            <a:r>
              <a:rPr lang="en-GB" b="1" dirty="0"/>
              <a:t>&lt;1 min </a:t>
            </a:r>
            <a:r>
              <a:rPr lang="en-GB" dirty="0"/>
              <a:t>change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Precipitation has greatest effect in </a:t>
            </a:r>
            <a:r>
              <a:rPr lang="en-GB" b="1" dirty="0"/>
              <a:t>Budapest</a:t>
            </a:r>
            <a:r>
              <a:rPr lang="en-GB" dirty="0"/>
              <a:t> with </a:t>
            </a:r>
            <a:r>
              <a:rPr lang="en-GB" b="1" dirty="0"/>
              <a:t>+2.13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Sometimes positive effect, greatest in </a:t>
            </a:r>
            <a:r>
              <a:rPr lang="en-GB" b="1" dirty="0" err="1"/>
              <a:t>Dél-Alföld</a:t>
            </a:r>
            <a:r>
              <a:rPr lang="en-GB" b="1" dirty="0"/>
              <a:t> </a:t>
            </a:r>
            <a:r>
              <a:rPr lang="en-GB" dirty="0"/>
              <a:t>where if windy </a:t>
            </a:r>
            <a:r>
              <a:rPr lang="en-GB" b="1" dirty="0"/>
              <a:t>-0.8 min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7336F-6CAD-BB02-3E77-B1037B82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C2A69-A9C3-588D-7B7A-9E6954096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F4B88-ADE1-DB40-4C9E-48A77E728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6</a:t>
            </a:fld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678274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F3604-BF02-13B8-D37F-760D23B81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69572-AB50-9ED6-DC31-9B3349AD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DELAY SCORE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39B420E5-A28E-830A-AA92-AACE13D6EE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1923210"/>
              </p:ext>
            </p:extLst>
          </p:nvPr>
        </p:nvGraphicFramePr>
        <p:xfrm>
          <a:off x="5183188" y="457200"/>
          <a:ext cx="6172200" cy="5403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BA2408C-470B-E0AB-7F6A-CCE631D0C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Percent of days that have &gt;5 min average delays where there was &gt;10 trains that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Top 10 chronically delayed stations, all with a </a:t>
            </a:r>
            <a:r>
              <a:rPr lang="en-GB" b="1" dirty="0"/>
              <a:t>100%</a:t>
            </a:r>
            <a:r>
              <a:rPr lang="en-GB" dirty="0"/>
              <a:t> </a:t>
            </a:r>
            <a:r>
              <a:rPr lang="en-GB" b="1" dirty="0"/>
              <a:t>track record</a:t>
            </a:r>
            <a:r>
              <a:rPr lang="en-GB" dirty="0"/>
              <a:t>, ordered by observed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err="1"/>
              <a:t>Közép-Dunántúl</a:t>
            </a:r>
            <a:r>
              <a:rPr lang="en-GB" dirty="0"/>
              <a:t> and </a:t>
            </a:r>
            <a:r>
              <a:rPr lang="en-GB" b="1" dirty="0" err="1"/>
              <a:t>Nyugat-Dunántúl</a:t>
            </a:r>
            <a:r>
              <a:rPr lang="en-GB" dirty="0"/>
              <a:t> is overrepresented with 4-4 stations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D491C-BDB2-A572-486B-E6A595AD4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EF534-35FE-166F-8F40-288AF2D97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0829E-A61D-7D80-89C7-FB649460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7</a:t>
            </a:fld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768558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1EB49B-DA3A-DC51-AB6D-8AA8DD793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D91C0-0110-931D-9051-4D252864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RESILIENCE SCORE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19E87AF-1636-B591-76FB-5E9D5B6479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599742"/>
              </p:ext>
            </p:extLst>
          </p:nvPr>
        </p:nvGraphicFramePr>
        <p:xfrm>
          <a:off x="5183188" y="457200"/>
          <a:ext cx="6172200" cy="5403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5B30DE-64DE-D37E-93CC-261FB22CB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Percent of days that  have max. 5 min average delay on extreme weather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Worst 10 stations, all with a </a:t>
            </a:r>
            <a:br>
              <a:rPr lang="en-GB" dirty="0"/>
            </a:br>
            <a:r>
              <a:rPr lang="en-GB" b="1" dirty="0"/>
              <a:t>0% track record, </a:t>
            </a:r>
            <a:r>
              <a:rPr lang="en-GB" dirty="0"/>
              <a:t>ordered by  observed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are no overrepresented regions, stations are distributed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F761D-C42F-F3D3-716C-C63AEF9B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2025/12/16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8E144-D4EA-31A7-0776-087258E09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Bernáth Máté - Large-Scale Data Architectures (ADIN012NABB) Final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3DAFF-63DD-CF58-E7E9-361402607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20E8C-B8C6-4077-96EF-185F09DACBF5}" type="slidenum">
              <a:rPr lang="en-GB" smtClean="0"/>
              <a:pPr/>
              <a:t>8</a:t>
            </a:fld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3931218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4D36-F11A-4C1F-537D-7D7C213C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pipeline &amp; cost breakdown</a:t>
            </a:r>
            <a:endParaRPr lang="hu-H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92CA45-8A43-824B-5807-5029F55B1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Layers and their services with associated costs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74308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3107</TotalTime>
  <Words>1123</Words>
  <Application>Microsoft Office PowerPoint</Application>
  <PresentationFormat>Widescreen</PresentationFormat>
  <Paragraphs>285</Paragraphs>
  <Slides>20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Poppins Black</vt:lpstr>
      <vt:lpstr>Aptos</vt:lpstr>
      <vt:lpstr>Arial</vt:lpstr>
      <vt:lpstr>Poppins</vt:lpstr>
      <vt:lpstr>Office Theme</vt:lpstr>
      <vt:lpstr>Train delays &amp; weather</vt:lpstr>
      <vt:lpstr>Agenda</vt:lpstr>
      <vt:lpstr>Business aspects</vt:lpstr>
      <vt:lpstr>Stakeholders</vt:lpstr>
      <vt:lpstr>Added value of the project</vt:lpstr>
      <vt:lpstr>Median delay</vt:lpstr>
      <vt:lpstr>DELAY SCORE</vt:lpstr>
      <vt:lpstr>RESILIENCE SCORE</vt:lpstr>
      <vt:lpstr>Data pipeline &amp; cost breakdown</vt:lpstr>
      <vt:lpstr>Data pipeline layers</vt:lpstr>
      <vt:lpstr>cost breakdown</vt:lpstr>
      <vt:lpstr>architecture</vt:lpstr>
      <vt:lpstr>Preprocessing in R</vt:lpstr>
      <vt:lpstr>Athena database</vt:lpstr>
      <vt:lpstr>Weekly Update pipeline</vt:lpstr>
      <vt:lpstr>AWS GLUE ETL JOBS</vt:lpstr>
      <vt:lpstr>COMPLETE PROCESS SCREEN GRAB</vt:lpstr>
      <vt:lpstr>Possible future considerations</vt:lpstr>
      <vt:lpstr>Thank you!</vt:lpstr>
      <vt:lpstr>Technical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Zádor Levente</dc:creator>
  <cp:lastModifiedBy>Bernáth Máté</cp:lastModifiedBy>
  <cp:revision>1</cp:revision>
  <dcterms:created xsi:type="dcterms:W3CDTF">2025-12-05T15:58:09Z</dcterms:created>
  <dcterms:modified xsi:type="dcterms:W3CDTF">2025-12-13T11:54:00Z</dcterms:modified>
</cp:coreProperties>
</file>

<file path=docProps/thumbnail.jpeg>
</file>